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Lst>
  <p:sldSz cy="5143500" cx="9144000"/>
  <p:notesSz cx="6858000" cy="9144000"/>
  <p:embeddedFontLst>
    <p:embeddedFont>
      <p:font typeface="Public Sans"/>
      <p:regular r:id="rId131"/>
      <p:bold r:id="rId132"/>
      <p:italic r:id="rId133"/>
      <p:boldItalic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135" roundtripDataSignature="AMtx7mh97bYBxSB8PM2+ikvBa9hzxwE9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PublicSans-bold.fntdata"/><Relationship Id="rId131" Type="http://schemas.openxmlformats.org/officeDocument/2006/relationships/font" Target="fonts/PublicSans-regular.fntdata"/><Relationship Id="rId130" Type="http://schemas.openxmlformats.org/officeDocument/2006/relationships/slide" Target="slides/slide125.xml"/><Relationship Id="rId135" Type="http://customschemas.google.com/relationships/presentationmetadata" Target="metadata"/><Relationship Id="rId134" Type="http://schemas.openxmlformats.org/officeDocument/2006/relationships/font" Target="fonts/PublicSans-boldItalic.fntdata"/><Relationship Id="rId133" Type="http://schemas.openxmlformats.org/officeDocument/2006/relationships/font" Target="fonts/PublicSans-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0" name="Google Shape;1760;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p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9" name="Google Shape;1829;p2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p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5" name="Google Shape;2535;p3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p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2" name="Google Shape;2542;p3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p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9" name="Google Shape;2549;p3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p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8" name="Google Shape;2558;p3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p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6" name="Google Shape;2566;p3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p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4" name="Google Shape;2574;p3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p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2" name="Google Shape;2582;p3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p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9" name="Google Shape;2589;p3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p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6" name="Google Shape;2596;p3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p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3" name="Google Shape;2603;p3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5" name="Google Shape;1835;p2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p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9" name="Google Shape;2609;p3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p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6" name="Google Shape;2616;p3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p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3" name="Google Shape;2623;p3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p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9" name="Google Shape;2629;p3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p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6" name="Google Shape;2636;p3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p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3" name="Google Shape;2643;p3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p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0" name="Google Shape;2650;p3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p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7" name="Google Shape;2657;p3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p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4" name="Google Shape;2664;p3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p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1" name="Google Shape;2671;p3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5" name="Google Shape;1845;p2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p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8" name="Google Shape;2678;p3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p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5" name="Google Shape;2685;p3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p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2" name="Google Shape;2692;p3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p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9" name="Google Shape;2699;p3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p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6" name="Google Shape;2706;p3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p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6" name="Google Shape;2716;p3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1" name="Google Shape;1851;p2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1" name="Google Shape;1861;p2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p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7" name="Google Shape;1867;p2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p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6" name="Google Shape;1876;p2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5" name="Google Shape;1885;p2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2" name="Google Shape;1892;p2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1" name="Google Shape;1901;p2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6" name="Google Shape;1766;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0" name="Google Shape;1910;p2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p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7" name="Google Shape;1917;p2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p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4" name="Google Shape;1924;p2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p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1" name="Google Shape;1931;p2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p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8" name="Google Shape;1938;p2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7" name="Google Shape;1947;p2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p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9" name="Google Shape;1959;p2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p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1" name="Google Shape;1971;p2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0" name="Google Shape;1980;p2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p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7" name="Google Shape;1987;p2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4" name="Google Shape;1774;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p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4" name="Google Shape;1994;p2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p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0" name="Google Shape;2000;p2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7" name="Google Shape;2007;p2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4" name="Google Shape;2014;p2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p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1" name="Google Shape;2021;p2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7" name="Google Shape;2027;p2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p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4" name="Google Shape;2034;p2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p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1" name="Google Shape;2041;p2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8" name="Google Shape;2048;p2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5" name="Google Shape;2055;p2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1" name="Google Shape;1781;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2" name="Google Shape;2062;p2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p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8" name="Google Shape;2068;p2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p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6" name="Google Shape;2076;p2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p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7" name="Google Shape;2087;p2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p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4" name="Google Shape;2094;p2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2" name="Google Shape;2102;p2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p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9" name="Google Shape;2109;p2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p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8" name="Google Shape;2118;p2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p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8" name="Google Shape;2128;p2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0" name="Google Shape;2140;p2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7" name="Google Shape;1787;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2" name="Google Shape;2152;p2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p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2" name="Google Shape;2162;p2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2" name="Google Shape;2172;p2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0" name="Google Shape;2180;p2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8" name="Google Shape;2188;p2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p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5" name="Google Shape;2195;p2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3" name="Google Shape;2203;p2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p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0" name="Google Shape;2210;p2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8" name="Google Shape;2218;p2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p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5" name="Google Shape;2225;p2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p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4" name="Google Shape;1794;p2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p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2" name="Google Shape;2232;p2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p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9" name="Google Shape;2239;p2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6" name="Google Shape;2246;p2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p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3" name="Google Shape;2253;p2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9" name="Google Shape;2259;p2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p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7" name="Google Shape;2267;p2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p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4" name="Google Shape;2274;p2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p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2" name="Google Shape;2282;p2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p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9" name="Google Shape;2289;p2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p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6" name="Google Shape;2296;p2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3" name="Google Shape;1803;p2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p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3" name="Google Shape;2303;p2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p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9" name="Google Shape;2309;p2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p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7" name="Google Shape;2317;p2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p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4" name="Google Shape;2324;p2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p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1" name="Google Shape;2331;p2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p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9" name="Google Shape;2339;p2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p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7" name="Google Shape;2347;p2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p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3" name="Google Shape;2353;p2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p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1" name="Google Shape;2361;p2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p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8" name="Google Shape;2368;p2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p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1" name="Google Shape;1811;p2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p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5" name="Google Shape;2375;p28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p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2" name="Google Shape;2382;p2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p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1" name="Google Shape;2391;p2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p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0" name="Google Shape;2400;p2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p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9" name="Google Shape;2409;p2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p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8" name="Google Shape;2418;p2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p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6" name="Google Shape;2426;p29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p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4" name="Google Shape;2434;p2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p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2" name="Google Shape;2442;p29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p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9" name="Google Shape;2449;p2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p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9" name="Google Shape;1819;p2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p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6" name="Google Shape;2456;p2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p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3" name="Google Shape;2463;p2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p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2" name="Google Shape;2472;p30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p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1" name="Google Shape;2481;p3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p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9" name="Google Shape;2489;p30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p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7" name="Google Shape;2497;p3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p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5" name="Google Shape;2505;p3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p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3" name="Google Shape;2513;p3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p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1" name="Google Shape;2521;p30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p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8" name="Google Shape;2528;p30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0.png"/><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2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3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3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png"/><Relationship Id="rId4" Type="http://schemas.openxmlformats.org/officeDocument/2006/relationships/image" Target="../media/image2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2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4.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p:spTree>
      <p:nvGrpSpPr>
        <p:cNvPr id="6" name="Shape 6"/>
        <p:cNvGrpSpPr/>
        <p:nvPr/>
      </p:nvGrpSpPr>
      <p:grpSpPr>
        <a:xfrm>
          <a:off x="0" y="0"/>
          <a:ext cx="0" cy="0"/>
          <a:chOff x="0" y="0"/>
          <a:chExt cx="0" cy="0"/>
        </a:xfrm>
      </p:grpSpPr>
      <p:pic>
        <p:nvPicPr>
          <p:cNvPr descr="Diagram&#10;&#10;Description automatically generated" id="7" name="Google Shape;7;p199"/>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199"/>
          <p:cNvCxnSpPr/>
          <p:nvPr/>
        </p:nvCxnSpPr>
        <p:spPr>
          <a:xfrm>
            <a:off x="343814" y="2643051"/>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199"/>
          <p:cNvSpPr txBox="1"/>
          <p:nvPr>
            <p:ph idx="1" type="body"/>
          </p:nvPr>
        </p:nvSpPr>
        <p:spPr>
          <a:xfrm>
            <a:off x="261254" y="1628617"/>
            <a:ext cx="3277813" cy="871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99"/>
          <p:cNvSpPr txBox="1"/>
          <p:nvPr>
            <p:ph idx="2" type="body"/>
          </p:nvPr>
        </p:nvSpPr>
        <p:spPr>
          <a:xfrm>
            <a:off x="261254" y="2826489"/>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199"/>
          <p:cNvSpPr txBox="1"/>
          <p:nvPr>
            <p:ph idx="3" type="body"/>
          </p:nvPr>
        </p:nvSpPr>
        <p:spPr>
          <a:xfrm>
            <a:off x="261254" y="3226598"/>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65" name="Shape 65"/>
        <p:cNvGrpSpPr/>
        <p:nvPr/>
      </p:nvGrpSpPr>
      <p:grpSpPr>
        <a:xfrm>
          <a:off x="0" y="0"/>
          <a:ext cx="0" cy="0"/>
          <a:chOff x="0" y="0"/>
          <a:chExt cx="0" cy="0"/>
        </a:xfrm>
      </p:grpSpPr>
      <p:pic>
        <p:nvPicPr>
          <p:cNvPr descr="A picture containing text, light&#10;&#10;Description automatically generated" id="66" name="Google Shape;66;p342"/>
          <p:cNvPicPr preferRelativeResize="0"/>
          <p:nvPr/>
        </p:nvPicPr>
        <p:blipFill rotWithShape="1">
          <a:blip r:embed="rId2">
            <a:alphaModFix/>
          </a:blip>
          <a:srcRect b="0" l="42553" r="7561" t="0"/>
          <a:stretch/>
        </p:blipFill>
        <p:spPr>
          <a:xfrm>
            <a:off x="5041056" y="0"/>
            <a:ext cx="4102944" cy="5143500"/>
          </a:xfrm>
          <a:prstGeom prst="rect">
            <a:avLst/>
          </a:prstGeom>
          <a:noFill/>
          <a:ln>
            <a:noFill/>
          </a:ln>
        </p:spPr>
      </p:pic>
      <p:pic>
        <p:nvPicPr>
          <p:cNvPr descr="Shape&#10;&#10;Description automatically generated with low confidence" id="67" name="Google Shape;67;p342"/>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8" name="Google Shape;68;p342"/>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342"/>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0" name="Google Shape;70;p34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34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z49kQxatAk=">
    <p:spTree>
      <p:nvGrpSpPr>
        <p:cNvPr id="1639" name="Shape 1639"/>
        <p:cNvGrpSpPr/>
        <p:nvPr/>
      </p:nvGrpSpPr>
      <p:grpSpPr>
        <a:xfrm>
          <a:off x="0" y="0"/>
          <a:ext cx="0" cy="0"/>
          <a:chOff x="0" y="0"/>
          <a:chExt cx="0" cy="0"/>
        </a:xfrm>
      </p:grpSpPr>
      <p:pic>
        <p:nvPicPr>
          <p:cNvPr descr="Background pattern&#10;&#10;Description automatically generated with medium confidence" id="1640" name="Google Shape;1640;p43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641" name="Google Shape;1641;p432"/>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642" name="Google Shape;1642;p432"/>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643" name="Google Shape;1643;p432"/>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44" name="Google Shape;1644;p432"/>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5" name="Google Shape;1645;p432"/>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6" name="Google Shape;1646;p432"/>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IUTZwSJQ9A=">
    <p:spTree>
      <p:nvGrpSpPr>
        <p:cNvPr id="1647" name="Shape 1647"/>
        <p:cNvGrpSpPr/>
        <p:nvPr/>
      </p:nvGrpSpPr>
      <p:grpSpPr>
        <a:xfrm>
          <a:off x="0" y="0"/>
          <a:ext cx="0" cy="0"/>
          <a:chOff x="0" y="0"/>
          <a:chExt cx="0" cy="0"/>
        </a:xfrm>
      </p:grpSpPr>
      <p:pic>
        <p:nvPicPr>
          <p:cNvPr descr="Background pattern&#10;&#10;Description automatically generated" id="1648" name="Google Shape;1648;p433"/>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49" name="Google Shape;1649;p433"/>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50" name="Google Shape;1650;p433"/>
          <p:cNvGrpSpPr/>
          <p:nvPr/>
        </p:nvGrpSpPr>
        <p:grpSpPr>
          <a:xfrm>
            <a:off x="-900" y="1034935"/>
            <a:ext cx="9146700" cy="1842077"/>
            <a:chOff x="-900" y="1034935"/>
            <a:chExt cx="9146700" cy="1842077"/>
          </a:xfrm>
        </p:grpSpPr>
        <p:sp>
          <p:nvSpPr>
            <p:cNvPr id="1651" name="Google Shape;1651;p433"/>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652" name="Google Shape;1652;p433"/>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653" name="Google Shape;1653;p433"/>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654" name="Google Shape;1654;p433"/>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gTYCU+8eqU=">
    <p:spTree>
      <p:nvGrpSpPr>
        <p:cNvPr id="1655" name="Shape 1655"/>
        <p:cNvGrpSpPr/>
        <p:nvPr/>
      </p:nvGrpSpPr>
      <p:grpSpPr>
        <a:xfrm>
          <a:off x="0" y="0"/>
          <a:ext cx="0" cy="0"/>
          <a:chOff x="0" y="0"/>
          <a:chExt cx="0" cy="0"/>
        </a:xfrm>
      </p:grpSpPr>
      <p:pic>
        <p:nvPicPr>
          <p:cNvPr descr="Background pattern&#10;&#10;Description automatically generated" id="1656" name="Google Shape;1656;p434"/>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57" name="Google Shape;1657;p434"/>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658" name="Google Shape;1658;p434"/>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659" name="Google Shape;1659;p434"/>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60" name="Google Shape;1660;p434"/>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661" name="Google Shape;1661;p434"/>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uN4972IEUk=">
    <p:spTree>
      <p:nvGrpSpPr>
        <p:cNvPr id="1662" name="Shape 1662"/>
        <p:cNvGrpSpPr/>
        <p:nvPr/>
      </p:nvGrpSpPr>
      <p:grpSpPr>
        <a:xfrm>
          <a:off x="0" y="0"/>
          <a:ext cx="0" cy="0"/>
          <a:chOff x="0" y="0"/>
          <a:chExt cx="0" cy="0"/>
        </a:xfrm>
      </p:grpSpPr>
      <p:pic>
        <p:nvPicPr>
          <p:cNvPr descr="Background pattern&#10;&#10;Description automatically generated" id="1663" name="Google Shape;1663;p435"/>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64" name="Google Shape;1664;p43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65" name="Google Shape;1665;p435"/>
          <p:cNvGrpSpPr/>
          <p:nvPr/>
        </p:nvGrpSpPr>
        <p:grpSpPr>
          <a:xfrm>
            <a:off x="-900" y="1034935"/>
            <a:ext cx="9146700" cy="1842077"/>
            <a:chOff x="-900" y="1034935"/>
            <a:chExt cx="9146700" cy="1842077"/>
          </a:xfrm>
        </p:grpSpPr>
        <p:sp>
          <p:nvSpPr>
            <p:cNvPr id="1666" name="Google Shape;1666;p435"/>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667" name="Google Shape;1667;p435"/>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668" name="Google Shape;1668;p435"/>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669" name="Google Shape;1669;p435"/>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iMTdvzhV1A=">
    <p:spTree>
      <p:nvGrpSpPr>
        <p:cNvPr id="1670" name="Shape 1670"/>
        <p:cNvGrpSpPr/>
        <p:nvPr/>
      </p:nvGrpSpPr>
      <p:grpSpPr>
        <a:xfrm>
          <a:off x="0" y="0"/>
          <a:ext cx="0" cy="0"/>
          <a:chOff x="0" y="0"/>
          <a:chExt cx="0" cy="0"/>
        </a:xfrm>
      </p:grpSpPr>
      <p:pic>
        <p:nvPicPr>
          <p:cNvPr descr="Background pattern&#10;&#10;Description automatically generated" id="1671" name="Google Shape;1671;p43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672" name="Google Shape;1672;p436"/>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673" name="Google Shape;1673;p436"/>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674" name="Google Shape;1674;p436"/>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75" name="Google Shape;1675;p436"/>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676" name="Google Shape;1676;p436"/>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vp1YDDaIjE=">
    <p:spTree>
      <p:nvGrpSpPr>
        <p:cNvPr id="1677" name="Shape 1677"/>
        <p:cNvGrpSpPr/>
        <p:nvPr/>
      </p:nvGrpSpPr>
      <p:grpSpPr>
        <a:xfrm>
          <a:off x="0" y="0"/>
          <a:ext cx="0" cy="0"/>
          <a:chOff x="0" y="0"/>
          <a:chExt cx="0" cy="0"/>
        </a:xfrm>
      </p:grpSpPr>
      <p:pic>
        <p:nvPicPr>
          <p:cNvPr descr="A computer on a table&#10;&#10;Description automatically generated with medium confidence" id="1678" name="Google Shape;1678;p43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1679" name="Google Shape;1679;p43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680" name="Google Shape;1680;p43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81" name="Google Shape;1681;p43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1682" name="Google Shape;1682;p43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3" name="Google Shape;1683;p43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84" name="Google Shape;1684;p43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DY9Y0m/i74=">
    <p:spTree>
      <p:nvGrpSpPr>
        <p:cNvPr id="1685" name="Shape 1685"/>
        <p:cNvGrpSpPr/>
        <p:nvPr/>
      </p:nvGrpSpPr>
      <p:grpSpPr>
        <a:xfrm>
          <a:off x="0" y="0"/>
          <a:ext cx="0" cy="0"/>
          <a:chOff x="0" y="0"/>
          <a:chExt cx="0" cy="0"/>
        </a:xfrm>
      </p:grpSpPr>
      <p:pic>
        <p:nvPicPr>
          <p:cNvPr id="1686" name="Google Shape;1686;p43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687" name="Google Shape;1687;p438"/>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688" name="Google Shape;1688;p438"/>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689" name="Google Shape;1689;p438"/>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690" name="Google Shape;1690;p438"/>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T2hAGyi3LQ=">
    <p:spTree>
      <p:nvGrpSpPr>
        <p:cNvPr id="1691" name="Shape 1691"/>
        <p:cNvGrpSpPr/>
        <p:nvPr/>
      </p:nvGrpSpPr>
      <p:grpSpPr>
        <a:xfrm>
          <a:off x="0" y="0"/>
          <a:ext cx="0" cy="0"/>
          <a:chOff x="0" y="0"/>
          <a:chExt cx="0" cy="0"/>
        </a:xfrm>
      </p:grpSpPr>
      <p:grpSp>
        <p:nvGrpSpPr>
          <p:cNvPr id="1692" name="Google Shape;1692;p439"/>
          <p:cNvGrpSpPr/>
          <p:nvPr/>
        </p:nvGrpSpPr>
        <p:grpSpPr>
          <a:xfrm>
            <a:off x="444" y="0"/>
            <a:ext cx="9143556" cy="5143500"/>
            <a:chOff x="444" y="317809"/>
            <a:chExt cx="9143556" cy="5143500"/>
          </a:xfrm>
        </p:grpSpPr>
        <p:pic>
          <p:nvPicPr>
            <p:cNvPr descr="Surface chart&#10;&#10;Description automatically generated with low confidence" id="1693" name="Google Shape;1693;p43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694" name="Google Shape;1694;p43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695" name="Google Shape;1695;p439"/>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696" name="Google Shape;1696;p439"/>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697" name="Google Shape;1697;p439"/>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98" name="Google Shape;1698;p439"/>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699" name="Shape 1699"/>
        <p:cNvGrpSpPr/>
        <p:nvPr/>
      </p:nvGrpSpPr>
      <p:grpSpPr>
        <a:xfrm>
          <a:off x="0" y="0"/>
          <a:ext cx="0" cy="0"/>
          <a:chOff x="0" y="0"/>
          <a:chExt cx="0" cy="0"/>
        </a:xfrm>
      </p:grpSpPr>
      <p:pic>
        <p:nvPicPr>
          <p:cNvPr id="1700" name="Google Shape;1700;p440"/>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01" name="Google Shape;1701;p440"/>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02" name="Google Shape;1702;p440"/>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03" name="Google Shape;1703;p440"/>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04" name="Google Shape;1704;p440"/>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05" name="Shape 1705"/>
        <p:cNvGrpSpPr/>
        <p:nvPr/>
      </p:nvGrpSpPr>
      <p:grpSpPr>
        <a:xfrm>
          <a:off x="0" y="0"/>
          <a:ext cx="0" cy="0"/>
          <a:chOff x="0" y="0"/>
          <a:chExt cx="0" cy="0"/>
        </a:xfrm>
      </p:grpSpPr>
      <p:grpSp>
        <p:nvGrpSpPr>
          <p:cNvPr id="1706" name="Google Shape;1706;p441"/>
          <p:cNvGrpSpPr/>
          <p:nvPr/>
        </p:nvGrpSpPr>
        <p:grpSpPr>
          <a:xfrm>
            <a:off x="-3149" y="1"/>
            <a:ext cx="9147149" cy="5143500"/>
            <a:chOff x="-3149" y="1"/>
            <a:chExt cx="9147149" cy="5143500"/>
          </a:xfrm>
        </p:grpSpPr>
        <p:pic>
          <p:nvPicPr>
            <p:cNvPr id="1707" name="Google Shape;1707;p441"/>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08" name="Google Shape;1708;p441"/>
            <p:cNvSpPr/>
            <p:nvPr/>
          </p:nvSpPr>
          <p:spPr>
            <a:xfrm>
              <a:off x="-938" y="2804160"/>
              <a:ext cx="9144938" cy="233934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09" name="Google Shape;1709;p441"/>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10" name="Google Shape;1710;p441"/>
          <p:cNvGrpSpPr/>
          <p:nvPr/>
        </p:nvGrpSpPr>
        <p:grpSpPr>
          <a:xfrm>
            <a:off x="2349390" y="1908808"/>
            <a:ext cx="4506182" cy="1790703"/>
            <a:chOff x="2560319" y="1790699"/>
            <a:chExt cx="4084321" cy="1623060"/>
          </a:xfrm>
        </p:grpSpPr>
        <p:sp>
          <p:nvSpPr>
            <p:cNvPr id="1711" name="Google Shape;1711;p441"/>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12" name="Google Shape;1712;p441"/>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13" name="Google Shape;1713;p441"/>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14" name="Google Shape;1714;p441"/>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72" name="Shape 72"/>
        <p:cNvGrpSpPr/>
        <p:nvPr/>
      </p:nvGrpSpPr>
      <p:grpSpPr>
        <a:xfrm>
          <a:off x="0" y="0"/>
          <a:ext cx="0" cy="0"/>
          <a:chOff x="0" y="0"/>
          <a:chExt cx="0" cy="0"/>
        </a:xfrm>
      </p:grpSpPr>
      <p:pic>
        <p:nvPicPr>
          <p:cNvPr descr="Shape&#10;&#10;Description automatically generated with low confidence" id="73" name="Google Shape;73;p34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74" name="Google Shape;74;p343"/>
          <p:cNvSpPr/>
          <p:nvPr>
            <p:ph idx="2" type="pic"/>
          </p:nvPr>
        </p:nvSpPr>
        <p:spPr>
          <a:xfrm>
            <a:off x="4983850" y="776920"/>
            <a:ext cx="4160150" cy="4050508"/>
          </a:xfrm>
          <a:prstGeom prst="rect">
            <a:avLst/>
          </a:prstGeom>
          <a:noFill/>
          <a:ln>
            <a:noFill/>
          </a:ln>
        </p:spPr>
      </p:sp>
      <p:sp>
        <p:nvSpPr>
          <p:cNvPr id="75" name="Google Shape;75;p34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34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34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15" name="Shape 1715"/>
        <p:cNvGrpSpPr/>
        <p:nvPr/>
      </p:nvGrpSpPr>
      <p:grpSpPr>
        <a:xfrm>
          <a:off x="0" y="0"/>
          <a:ext cx="0" cy="0"/>
          <a:chOff x="0" y="0"/>
          <a:chExt cx="0" cy="0"/>
        </a:xfrm>
      </p:grpSpPr>
      <p:grpSp>
        <p:nvGrpSpPr>
          <p:cNvPr id="1716" name="Google Shape;1716;p442"/>
          <p:cNvGrpSpPr/>
          <p:nvPr/>
        </p:nvGrpSpPr>
        <p:grpSpPr>
          <a:xfrm>
            <a:off x="-3149" y="1"/>
            <a:ext cx="9147149" cy="5143500"/>
            <a:chOff x="-3149" y="1"/>
            <a:chExt cx="9147149" cy="5143500"/>
          </a:xfrm>
        </p:grpSpPr>
        <p:pic>
          <p:nvPicPr>
            <p:cNvPr id="1717" name="Google Shape;1717;p442"/>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18" name="Google Shape;1718;p442"/>
            <p:cNvSpPr/>
            <p:nvPr/>
          </p:nvSpPr>
          <p:spPr>
            <a:xfrm>
              <a:off x="-938" y="2804160"/>
              <a:ext cx="9144938" cy="233934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19" name="Google Shape;1719;p442"/>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20" name="Google Shape;1720;p442"/>
          <p:cNvGrpSpPr/>
          <p:nvPr/>
        </p:nvGrpSpPr>
        <p:grpSpPr>
          <a:xfrm>
            <a:off x="2349390" y="1908808"/>
            <a:ext cx="4506182" cy="1790703"/>
            <a:chOff x="2560319" y="1790699"/>
            <a:chExt cx="4084321" cy="1623060"/>
          </a:xfrm>
        </p:grpSpPr>
        <p:sp>
          <p:nvSpPr>
            <p:cNvPr id="1721" name="Google Shape;1721;p442"/>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22" name="Google Shape;1722;p442"/>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23" name="Google Shape;1723;p442"/>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24" name="Google Shape;1724;p442"/>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487t+SHNDw=">
    <p:spTree>
      <p:nvGrpSpPr>
        <p:cNvPr id="1725" name="Shape 1725"/>
        <p:cNvGrpSpPr/>
        <p:nvPr/>
      </p:nvGrpSpPr>
      <p:grpSpPr>
        <a:xfrm>
          <a:off x="0" y="0"/>
          <a:ext cx="0" cy="0"/>
          <a:chOff x="0" y="0"/>
          <a:chExt cx="0" cy="0"/>
        </a:xfrm>
      </p:grpSpPr>
      <p:sp>
        <p:nvSpPr>
          <p:cNvPr id="1726" name="Google Shape;1726;p443"/>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27" name="Google Shape;1727;p44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43"/>
          <p:cNvSpPr/>
          <p:nvPr>
            <p:ph idx="2" type="pic"/>
          </p:nvPr>
        </p:nvSpPr>
        <p:spPr>
          <a:xfrm>
            <a:off x="-1" y="0"/>
            <a:ext cx="4690335" cy="5139879"/>
          </a:xfrm>
          <a:prstGeom prst="rect">
            <a:avLst/>
          </a:prstGeom>
          <a:noFill/>
          <a:ln>
            <a:noFill/>
          </a:ln>
        </p:spPr>
      </p:sp>
      <p:sp>
        <p:nvSpPr>
          <p:cNvPr id="1729" name="Google Shape;1729;p443"/>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730" name="Google Shape;1730;p443"/>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1" name="Google Shape;1731;p443"/>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LYKROjia5M=">
    <p:spTree>
      <p:nvGrpSpPr>
        <p:cNvPr id="1732" name="Shape 1732"/>
        <p:cNvGrpSpPr/>
        <p:nvPr/>
      </p:nvGrpSpPr>
      <p:grpSpPr>
        <a:xfrm>
          <a:off x="0" y="0"/>
          <a:ext cx="0" cy="0"/>
          <a:chOff x="0" y="0"/>
          <a:chExt cx="0" cy="0"/>
        </a:xfrm>
      </p:grpSpPr>
      <p:sp>
        <p:nvSpPr>
          <p:cNvPr id="1733" name="Google Shape;1733;p444"/>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34" name="Google Shape;1734;p44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44"/>
          <p:cNvSpPr/>
          <p:nvPr>
            <p:ph idx="2" type="pic"/>
          </p:nvPr>
        </p:nvSpPr>
        <p:spPr>
          <a:xfrm>
            <a:off x="-1" y="0"/>
            <a:ext cx="4690335" cy="5139879"/>
          </a:xfrm>
          <a:prstGeom prst="rect">
            <a:avLst/>
          </a:prstGeom>
          <a:noFill/>
          <a:ln>
            <a:noFill/>
          </a:ln>
        </p:spPr>
      </p:sp>
      <p:sp>
        <p:nvSpPr>
          <p:cNvPr id="1736" name="Google Shape;1736;p444"/>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737" name="Google Shape;1737;p444"/>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8" name="Google Shape;1738;p444"/>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SCl3eP67Tg=">
    <p:spTree>
      <p:nvGrpSpPr>
        <p:cNvPr id="1739" name="Shape 1739"/>
        <p:cNvGrpSpPr/>
        <p:nvPr/>
      </p:nvGrpSpPr>
      <p:grpSpPr>
        <a:xfrm>
          <a:off x="0" y="0"/>
          <a:ext cx="0" cy="0"/>
          <a:chOff x="0" y="0"/>
          <a:chExt cx="0" cy="0"/>
        </a:xfrm>
      </p:grpSpPr>
      <p:sp>
        <p:nvSpPr>
          <p:cNvPr id="1740" name="Google Shape;1740;p445"/>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41" name="Google Shape;1741;p44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45"/>
          <p:cNvSpPr/>
          <p:nvPr>
            <p:ph idx="2" type="pic"/>
          </p:nvPr>
        </p:nvSpPr>
        <p:spPr>
          <a:xfrm>
            <a:off x="-1" y="0"/>
            <a:ext cx="4690335" cy="5139879"/>
          </a:xfrm>
          <a:prstGeom prst="rect">
            <a:avLst/>
          </a:prstGeom>
          <a:noFill/>
          <a:ln>
            <a:noFill/>
          </a:ln>
        </p:spPr>
      </p:sp>
      <p:sp>
        <p:nvSpPr>
          <p:cNvPr id="1743" name="Google Shape;1743;p445"/>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744" name="Google Shape;1744;p44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45" name="Google Shape;1745;p44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746" name="Shape 1746"/>
        <p:cNvGrpSpPr/>
        <p:nvPr/>
      </p:nvGrpSpPr>
      <p:grpSpPr>
        <a:xfrm>
          <a:off x="0" y="0"/>
          <a:ext cx="0" cy="0"/>
          <a:chOff x="0" y="0"/>
          <a:chExt cx="0" cy="0"/>
        </a:xfrm>
      </p:grpSpPr>
      <p:sp>
        <p:nvSpPr>
          <p:cNvPr id="1747" name="Google Shape;1747;p446"/>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748" name="Google Shape;1748;p446"/>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749" name="Google Shape;1749;p44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0" name="Google Shape;1750;p446"/>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751" name="Google Shape;1751;p446"/>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752" name="Google Shape;1752;p446"/>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53" name="Google Shape;1753;p446"/>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yVG1XPIyUs=">
    <p:spTree>
      <p:nvGrpSpPr>
        <p:cNvPr id="1754" name="Shape 1754"/>
        <p:cNvGrpSpPr/>
        <p:nvPr/>
      </p:nvGrpSpPr>
      <p:grpSpPr>
        <a:xfrm>
          <a:off x="0" y="0"/>
          <a:ext cx="0" cy="0"/>
          <a:chOff x="0" y="0"/>
          <a:chExt cx="0" cy="0"/>
        </a:xfrm>
      </p:grpSpPr>
      <p:pic>
        <p:nvPicPr>
          <p:cNvPr descr="A picture containing graphical user interface&#10;&#10;Description automatically generated" id="1755" name="Google Shape;1755;p44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756" name="Google Shape;1756;p44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757" name="Shape 17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78" name="Shape 78"/>
        <p:cNvGrpSpPr/>
        <p:nvPr/>
      </p:nvGrpSpPr>
      <p:grpSpPr>
        <a:xfrm>
          <a:off x="0" y="0"/>
          <a:ext cx="0" cy="0"/>
          <a:chOff x="0" y="0"/>
          <a:chExt cx="0" cy="0"/>
        </a:xfrm>
      </p:grpSpPr>
      <p:pic>
        <p:nvPicPr>
          <p:cNvPr descr="Shape&#10;&#10;Description automatically generated with low confidence" id="79" name="Google Shape;79;p34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0" name="Google Shape;80;p344"/>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 name="Google Shape;81;p34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34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83" name="Shape 83"/>
        <p:cNvGrpSpPr/>
        <p:nvPr/>
      </p:nvGrpSpPr>
      <p:grpSpPr>
        <a:xfrm>
          <a:off x="0" y="0"/>
          <a:ext cx="0" cy="0"/>
          <a:chOff x="0" y="0"/>
          <a:chExt cx="0" cy="0"/>
        </a:xfrm>
      </p:grpSpPr>
      <p:sp>
        <p:nvSpPr>
          <p:cNvPr id="84" name="Google Shape;84;p34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5" name="Google Shape;85;p34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6" name="Google Shape;86;p345"/>
          <p:cNvSpPr/>
          <p:nvPr>
            <p:ph idx="2" type="pic"/>
          </p:nvPr>
        </p:nvSpPr>
        <p:spPr>
          <a:xfrm>
            <a:off x="4734046" y="638171"/>
            <a:ext cx="4417249" cy="4030832"/>
          </a:xfrm>
          <a:prstGeom prst="rect">
            <a:avLst/>
          </a:prstGeom>
          <a:noFill/>
          <a:ln>
            <a:noFill/>
          </a:ln>
        </p:spPr>
      </p:sp>
      <p:sp>
        <p:nvSpPr>
          <p:cNvPr id="87" name="Google Shape;87;p34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8" name="Google Shape;88;p34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9" name="Google Shape;89;p34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34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91" name="Shape 91"/>
        <p:cNvGrpSpPr/>
        <p:nvPr/>
      </p:nvGrpSpPr>
      <p:grpSpPr>
        <a:xfrm>
          <a:off x="0" y="0"/>
          <a:ext cx="0" cy="0"/>
          <a:chOff x="0" y="0"/>
          <a:chExt cx="0" cy="0"/>
        </a:xfrm>
      </p:grpSpPr>
      <p:sp>
        <p:nvSpPr>
          <p:cNvPr id="92" name="Google Shape;92;p34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3" name="Google Shape;93;p34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4" name="Google Shape;94;p346"/>
          <p:cNvSpPr/>
          <p:nvPr>
            <p:ph idx="2" type="pic"/>
          </p:nvPr>
        </p:nvSpPr>
        <p:spPr>
          <a:xfrm>
            <a:off x="4734046" y="638171"/>
            <a:ext cx="4417249" cy="4030832"/>
          </a:xfrm>
          <a:prstGeom prst="rect">
            <a:avLst/>
          </a:prstGeom>
          <a:noFill/>
          <a:ln>
            <a:noFill/>
          </a:ln>
        </p:spPr>
      </p:sp>
      <p:sp>
        <p:nvSpPr>
          <p:cNvPr id="95" name="Google Shape;95;p34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6" name="Google Shape;96;p34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7" name="Google Shape;97;p34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34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99" name="Shape 99"/>
        <p:cNvGrpSpPr/>
        <p:nvPr/>
      </p:nvGrpSpPr>
      <p:grpSpPr>
        <a:xfrm>
          <a:off x="0" y="0"/>
          <a:ext cx="0" cy="0"/>
          <a:chOff x="0" y="0"/>
          <a:chExt cx="0" cy="0"/>
        </a:xfrm>
      </p:grpSpPr>
      <p:pic>
        <p:nvPicPr>
          <p:cNvPr descr="Shape&#10;&#10;Description automatically generated with low confidence" id="100" name="Google Shape;100;p34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1" name="Google Shape;101;p3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3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34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04" name="Shape 104"/>
        <p:cNvGrpSpPr/>
        <p:nvPr/>
      </p:nvGrpSpPr>
      <p:grpSpPr>
        <a:xfrm>
          <a:off x="0" y="0"/>
          <a:ext cx="0" cy="0"/>
          <a:chOff x="0" y="0"/>
          <a:chExt cx="0" cy="0"/>
        </a:xfrm>
      </p:grpSpPr>
      <p:pic>
        <p:nvPicPr>
          <p:cNvPr descr="Shape&#10;&#10;Description automatically generated with low confidence" id="105" name="Google Shape;105;p34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6" name="Google Shape;106;p3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 name="Google Shape;107;p3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34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09" name="Google Shape;109;p34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0" name="Google Shape;110;p34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11" name="Google Shape;111;p34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12" name="Shape 112"/>
        <p:cNvGrpSpPr/>
        <p:nvPr/>
      </p:nvGrpSpPr>
      <p:grpSpPr>
        <a:xfrm>
          <a:off x="0" y="0"/>
          <a:ext cx="0" cy="0"/>
          <a:chOff x="0" y="0"/>
          <a:chExt cx="0" cy="0"/>
        </a:xfrm>
      </p:grpSpPr>
      <p:pic>
        <p:nvPicPr>
          <p:cNvPr descr="Shape&#10;&#10;Description automatically generated with low confidence" id="113" name="Google Shape;113;p34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4" name="Google Shape;114;p3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3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34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7" name="Google Shape;117;p34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8" name="Google Shape;118;p34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19" name="Google Shape;119;p34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20" name="Shape 120"/>
        <p:cNvGrpSpPr/>
        <p:nvPr/>
      </p:nvGrpSpPr>
      <p:grpSpPr>
        <a:xfrm>
          <a:off x="0" y="0"/>
          <a:ext cx="0" cy="0"/>
          <a:chOff x="0" y="0"/>
          <a:chExt cx="0" cy="0"/>
        </a:xfrm>
      </p:grpSpPr>
      <p:pic>
        <p:nvPicPr>
          <p:cNvPr descr="Shape&#10;&#10;Description automatically generated with low confidence" id="121" name="Google Shape;121;p35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2" name="Google Shape;122;p3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3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35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25" name="Google Shape;125;p35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6" name="Google Shape;126;p35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27" name="Google Shape;127;p35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28" name="Shape 128"/>
        <p:cNvGrpSpPr/>
        <p:nvPr/>
      </p:nvGrpSpPr>
      <p:grpSpPr>
        <a:xfrm>
          <a:off x="0" y="0"/>
          <a:ext cx="0" cy="0"/>
          <a:chOff x="0" y="0"/>
          <a:chExt cx="0" cy="0"/>
        </a:xfrm>
      </p:grpSpPr>
      <p:pic>
        <p:nvPicPr>
          <p:cNvPr descr="Shape&#10;&#10;Description automatically generated with low confidence" id="129" name="Google Shape;129;p35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3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3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35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35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34" name="Google Shape;134;p35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35" name="Google Shape;135;p35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12" name="Shape 12"/>
        <p:cNvGrpSpPr/>
        <p:nvPr/>
      </p:nvGrpSpPr>
      <p:grpSpPr>
        <a:xfrm>
          <a:off x="0" y="0"/>
          <a:ext cx="0" cy="0"/>
          <a:chOff x="0" y="0"/>
          <a:chExt cx="0" cy="0"/>
        </a:xfrm>
      </p:grpSpPr>
      <p:pic>
        <p:nvPicPr>
          <p:cNvPr id="13" name="Google Shape;13;p334"/>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14" name="Google Shape;14;p334"/>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15" name="Google Shape;15;p334"/>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 name="Google Shape;16;p334"/>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 name="Google Shape;17;p33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33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36" name="Shape 136"/>
        <p:cNvGrpSpPr/>
        <p:nvPr/>
      </p:nvGrpSpPr>
      <p:grpSpPr>
        <a:xfrm>
          <a:off x="0" y="0"/>
          <a:ext cx="0" cy="0"/>
          <a:chOff x="0" y="0"/>
          <a:chExt cx="0" cy="0"/>
        </a:xfrm>
      </p:grpSpPr>
      <p:pic>
        <p:nvPicPr>
          <p:cNvPr descr="Shape&#10;&#10;Description automatically generated with low confidence" id="137" name="Google Shape;137;p35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35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9" name="Google Shape;139;p352"/>
          <p:cNvSpPr/>
          <p:nvPr>
            <p:ph idx="2" type="pic"/>
          </p:nvPr>
        </p:nvSpPr>
        <p:spPr>
          <a:xfrm>
            <a:off x="0" y="667604"/>
            <a:ext cx="4201610" cy="3970337"/>
          </a:xfrm>
          <a:prstGeom prst="rect">
            <a:avLst/>
          </a:prstGeom>
          <a:noFill/>
          <a:ln>
            <a:noFill/>
          </a:ln>
        </p:spPr>
      </p:sp>
      <p:sp>
        <p:nvSpPr>
          <p:cNvPr id="140" name="Google Shape;140;p35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1" name="Google Shape;141;p35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2" name="Google Shape;142;p35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43" name="Shape 143"/>
        <p:cNvGrpSpPr/>
        <p:nvPr/>
      </p:nvGrpSpPr>
      <p:grpSpPr>
        <a:xfrm>
          <a:off x="0" y="0"/>
          <a:ext cx="0" cy="0"/>
          <a:chOff x="0" y="0"/>
          <a:chExt cx="0" cy="0"/>
        </a:xfrm>
      </p:grpSpPr>
      <p:pic>
        <p:nvPicPr>
          <p:cNvPr descr="Shape&#10;&#10;Description automatically generated with low confidence" id="144" name="Google Shape;144;p35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5" name="Google Shape;145;p35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6" name="Google Shape;146;p353"/>
          <p:cNvSpPr/>
          <p:nvPr>
            <p:ph idx="2" type="pic"/>
          </p:nvPr>
        </p:nvSpPr>
        <p:spPr>
          <a:xfrm>
            <a:off x="0" y="667604"/>
            <a:ext cx="4201610" cy="3970337"/>
          </a:xfrm>
          <a:prstGeom prst="rect">
            <a:avLst/>
          </a:prstGeom>
          <a:noFill/>
          <a:ln>
            <a:noFill/>
          </a:ln>
        </p:spPr>
      </p:sp>
      <p:sp>
        <p:nvSpPr>
          <p:cNvPr id="147" name="Google Shape;147;p35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8" name="Google Shape;148;p35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9" name="Google Shape;149;p35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0" name="Shape 150"/>
        <p:cNvGrpSpPr/>
        <p:nvPr/>
      </p:nvGrpSpPr>
      <p:grpSpPr>
        <a:xfrm>
          <a:off x="0" y="0"/>
          <a:ext cx="0" cy="0"/>
          <a:chOff x="0" y="0"/>
          <a:chExt cx="0" cy="0"/>
        </a:xfrm>
      </p:grpSpPr>
      <p:sp>
        <p:nvSpPr>
          <p:cNvPr id="151" name="Google Shape;151;p35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2" name="Google Shape;152;p35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54"/>
          <p:cNvSpPr/>
          <p:nvPr>
            <p:ph idx="2" type="pic"/>
          </p:nvPr>
        </p:nvSpPr>
        <p:spPr>
          <a:xfrm>
            <a:off x="1" y="0"/>
            <a:ext cx="4572000" cy="5143494"/>
          </a:xfrm>
          <a:prstGeom prst="rect">
            <a:avLst/>
          </a:prstGeom>
          <a:noFill/>
          <a:ln>
            <a:noFill/>
          </a:ln>
        </p:spPr>
      </p:sp>
      <p:sp>
        <p:nvSpPr>
          <p:cNvPr id="154" name="Google Shape;154;p35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35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35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354"/>
          <p:cNvSpPr/>
          <p:nvPr>
            <p:ph idx="3" type="pic"/>
          </p:nvPr>
        </p:nvSpPr>
        <p:spPr>
          <a:xfrm>
            <a:off x="4408678" y="1539292"/>
            <a:ext cx="318677" cy="318677"/>
          </a:xfrm>
          <a:prstGeom prst="rect">
            <a:avLst/>
          </a:prstGeom>
          <a:noFill/>
          <a:ln>
            <a:noFill/>
          </a:ln>
        </p:spPr>
      </p:sp>
      <p:sp>
        <p:nvSpPr>
          <p:cNvPr id="158" name="Google Shape;158;p35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 name="Google Shape;159;p35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354"/>
          <p:cNvSpPr/>
          <p:nvPr>
            <p:ph idx="4" type="pic"/>
          </p:nvPr>
        </p:nvSpPr>
        <p:spPr>
          <a:xfrm>
            <a:off x="4408678" y="3122801"/>
            <a:ext cx="318677" cy="318677"/>
          </a:xfrm>
          <a:prstGeom prst="rect">
            <a:avLst/>
          </a:prstGeom>
          <a:noFill/>
          <a:ln>
            <a:noFill/>
          </a:ln>
        </p:spPr>
      </p:sp>
      <p:sp>
        <p:nvSpPr>
          <p:cNvPr id="161" name="Google Shape;161;p35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62" name="Shape 162"/>
        <p:cNvGrpSpPr/>
        <p:nvPr/>
      </p:nvGrpSpPr>
      <p:grpSpPr>
        <a:xfrm>
          <a:off x="0" y="0"/>
          <a:ext cx="0" cy="0"/>
          <a:chOff x="0" y="0"/>
          <a:chExt cx="0" cy="0"/>
        </a:xfrm>
      </p:grpSpPr>
      <p:sp>
        <p:nvSpPr>
          <p:cNvPr id="163" name="Google Shape;163;p35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 name="Google Shape;164;p35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55"/>
          <p:cNvSpPr/>
          <p:nvPr>
            <p:ph idx="2" type="pic"/>
          </p:nvPr>
        </p:nvSpPr>
        <p:spPr>
          <a:xfrm>
            <a:off x="1" y="0"/>
            <a:ext cx="4572000" cy="5143494"/>
          </a:xfrm>
          <a:prstGeom prst="rect">
            <a:avLst/>
          </a:prstGeom>
          <a:noFill/>
          <a:ln>
            <a:noFill/>
          </a:ln>
        </p:spPr>
      </p:sp>
      <p:sp>
        <p:nvSpPr>
          <p:cNvPr id="166" name="Google Shape;166;p35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5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35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 name="Google Shape;169;p355"/>
          <p:cNvSpPr/>
          <p:nvPr>
            <p:ph idx="3" type="pic"/>
          </p:nvPr>
        </p:nvSpPr>
        <p:spPr>
          <a:xfrm>
            <a:off x="4408678" y="1539292"/>
            <a:ext cx="318677" cy="318677"/>
          </a:xfrm>
          <a:prstGeom prst="rect">
            <a:avLst/>
          </a:prstGeom>
          <a:noFill/>
          <a:ln>
            <a:noFill/>
          </a:ln>
        </p:spPr>
      </p:sp>
      <p:sp>
        <p:nvSpPr>
          <p:cNvPr id="170" name="Google Shape;170;p35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 name="Google Shape;171;p35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 name="Google Shape;172;p355"/>
          <p:cNvSpPr/>
          <p:nvPr>
            <p:ph idx="4" type="pic"/>
          </p:nvPr>
        </p:nvSpPr>
        <p:spPr>
          <a:xfrm>
            <a:off x="4408678" y="3122801"/>
            <a:ext cx="318677" cy="318677"/>
          </a:xfrm>
          <a:prstGeom prst="rect">
            <a:avLst/>
          </a:prstGeom>
          <a:noFill/>
          <a:ln>
            <a:noFill/>
          </a:ln>
        </p:spPr>
      </p:sp>
      <p:sp>
        <p:nvSpPr>
          <p:cNvPr id="173" name="Google Shape;173;p35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74" name="Shape 174"/>
        <p:cNvGrpSpPr/>
        <p:nvPr/>
      </p:nvGrpSpPr>
      <p:grpSpPr>
        <a:xfrm>
          <a:off x="0" y="0"/>
          <a:ext cx="0" cy="0"/>
          <a:chOff x="0" y="0"/>
          <a:chExt cx="0" cy="0"/>
        </a:xfrm>
      </p:grpSpPr>
      <p:pic>
        <p:nvPicPr>
          <p:cNvPr descr="Shape&#10;&#10;Description automatically generated with low confidence" id="175" name="Google Shape;175;p35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76" name="Google Shape;176;p356"/>
          <p:cNvGrpSpPr/>
          <p:nvPr/>
        </p:nvGrpSpPr>
        <p:grpSpPr>
          <a:xfrm>
            <a:off x="4107305" y="941707"/>
            <a:ext cx="284686" cy="3999388"/>
            <a:chOff x="4107305" y="941707"/>
            <a:chExt cx="284686" cy="3999388"/>
          </a:xfrm>
        </p:grpSpPr>
        <p:sp>
          <p:nvSpPr>
            <p:cNvPr id="177" name="Google Shape;177;p35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 name="Google Shape;178;p35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 name="Google Shape;179;p35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80" name="Google Shape;180;p356"/>
          <p:cNvSpPr/>
          <p:nvPr>
            <p:ph idx="2" type="pic"/>
          </p:nvPr>
        </p:nvSpPr>
        <p:spPr>
          <a:xfrm>
            <a:off x="219360" y="856040"/>
            <a:ext cx="3958630" cy="4287460"/>
          </a:xfrm>
          <a:prstGeom prst="rect">
            <a:avLst/>
          </a:prstGeom>
          <a:noFill/>
          <a:ln>
            <a:noFill/>
          </a:ln>
        </p:spPr>
      </p:sp>
      <p:sp>
        <p:nvSpPr>
          <p:cNvPr id="181" name="Google Shape;181;p35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p3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84" name="Shape 184"/>
        <p:cNvGrpSpPr/>
        <p:nvPr/>
      </p:nvGrpSpPr>
      <p:grpSpPr>
        <a:xfrm>
          <a:off x="0" y="0"/>
          <a:ext cx="0" cy="0"/>
          <a:chOff x="0" y="0"/>
          <a:chExt cx="0" cy="0"/>
        </a:xfrm>
      </p:grpSpPr>
      <p:pic>
        <p:nvPicPr>
          <p:cNvPr descr="Shape&#10;&#10;Description automatically generated with low confidence" id="185" name="Google Shape;185;p3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6" name="Google Shape;186;p357"/>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357"/>
          <p:cNvSpPr/>
          <p:nvPr>
            <p:ph idx="2" type="pic"/>
          </p:nvPr>
        </p:nvSpPr>
        <p:spPr>
          <a:xfrm>
            <a:off x="219360" y="856040"/>
            <a:ext cx="3958630" cy="4287460"/>
          </a:xfrm>
          <a:prstGeom prst="rect">
            <a:avLst/>
          </a:prstGeom>
          <a:noFill/>
          <a:ln>
            <a:noFill/>
          </a:ln>
        </p:spPr>
      </p:sp>
      <p:sp>
        <p:nvSpPr>
          <p:cNvPr id="188" name="Google Shape;188;p357"/>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9" name="Google Shape;189;p3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3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91" name="Shape 191"/>
        <p:cNvGrpSpPr/>
        <p:nvPr/>
      </p:nvGrpSpPr>
      <p:grpSpPr>
        <a:xfrm>
          <a:off x="0" y="0"/>
          <a:ext cx="0" cy="0"/>
          <a:chOff x="0" y="0"/>
          <a:chExt cx="0" cy="0"/>
        </a:xfrm>
      </p:grpSpPr>
      <p:pic>
        <p:nvPicPr>
          <p:cNvPr descr="Shape&#10;&#10;Description automatically generated with low confidence" id="192" name="Google Shape;192;p35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93" name="Google Shape;193;p358"/>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358"/>
          <p:cNvSpPr/>
          <p:nvPr>
            <p:ph idx="2" type="pic"/>
          </p:nvPr>
        </p:nvSpPr>
        <p:spPr>
          <a:xfrm>
            <a:off x="235670" y="0"/>
            <a:ext cx="3582186" cy="5143494"/>
          </a:xfrm>
          <a:prstGeom prst="rect">
            <a:avLst/>
          </a:prstGeom>
          <a:noFill/>
          <a:ln>
            <a:noFill/>
          </a:ln>
        </p:spPr>
      </p:sp>
      <p:sp>
        <p:nvSpPr>
          <p:cNvPr id="195" name="Google Shape;195;p358"/>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358"/>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97" name="Shape 197"/>
        <p:cNvGrpSpPr/>
        <p:nvPr/>
      </p:nvGrpSpPr>
      <p:grpSpPr>
        <a:xfrm>
          <a:off x="0" y="0"/>
          <a:ext cx="0" cy="0"/>
          <a:chOff x="0" y="0"/>
          <a:chExt cx="0" cy="0"/>
        </a:xfrm>
      </p:grpSpPr>
      <p:sp>
        <p:nvSpPr>
          <p:cNvPr id="198" name="Google Shape;198;p359"/>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99" name="Google Shape;199;p35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59"/>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359"/>
          <p:cNvSpPr/>
          <p:nvPr>
            <p:ph idx="2" type="pic"/>
          </p:nvPr>
        </p:nvSpPr>
        <p:spPr>
          <a:xfrm>
            <a:off x="-1" y="0"/>
            <a:ext cx="5312965" cy="5143494"/>
          </a:xfrm>
          <a:prstGeom prst="rect">
            <a:avLst/>
          </a:prstGeom>
          <a:noFill/>
          <a:ln>
            <a:noFill/>
          </a:ln>
        </p:spPr>
      </p:sp>
      <p:sp>
        <p:nvSpPr>
          <p:cNvPr id="202" name="Google Shape;202;p359"/>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 name="Google Shape;203;p359"/>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4" name="Shape 204"/>
        <p:cNvGrpSpPr/>
        <p:nvPr/>
      </p:nvGrpSpPr>
      <p:grpSpPr>
        <a:xfrm>
          <a:off x="0" y="0"/>
          <a:ext cx="0" cy="0"/>
          <a:chOff x="0" y="0"/>
          <a:chExt cx="0" cy="0"/>
        </a:xfrm>
      </p:grpSpPr>
      <p:sp>
        <p:nvSpPr>
          <p:cNvPr id="205" name="Google Shape;205;p360"/>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06" name="Google Shape;206;p360"/>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07" name="Google Shape;207;p36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08" name="Google Shape;208;p360"/>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09" name="Google Shape;209;p360"/>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Google Shape;210;p360"/>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1" name="Google Shape;211;p360"/>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12" name="Shape 212"/>
        <p:cNvGrpSpPr/>
        <p:nvPr/>
      </p:nvGrpSpPr>
      <p:grpSpPr>
        <a:xfrm>
          <a:off x="0" y="0"/>
          <a:ext cx="0" cy="0"/>
          <a:chOff x="0" y="0"/>
          <a:chExt cx="0" cy="0"/>
        </a:xfrm>
      </p:grpSpPr>
      <p:grpSp>
        <p:nvGrpSpPr>
          <p:cNvPr id="213" name="Google Shape;213;p361"/>
          <p:cNvGrpSpPr/>
          <p:nvPr/>
        </p:nvGrpSpPr>
        <p:grpSpPr>
          <a:xfrm>
            <a:off x="2494464" y="494214"/>
            <a:ext cx="4155074" cy="4155073"/>
            <a:chOff x="2119794" y="-36836"/>
            <a:chExt cx="5217173" cy="5217173"/>
          </a:xfrm>
        </p:grpSpPr>
        <p:sp>
          <p:nvSpPr>
            <p:cNvPr id="214" name="Google Shape;214;p361"/>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361"/>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16" name="Google Shape;216;p361"/>
            <p:cNvGrpSpPr/>
            <p:nvPr/>
          </p:nvGrpSpPr>
          <p:grpSpPr>
            <a:xfrm>
              <a:off x="2119794" y="-36836"/>
              <a:ext cx="5217173" cy="5217173"/>
              <a:chOff x="2334961" y="334711"/>
              <a:chExt cx="4626477" cy="4626477"/>
            </a:xfrm>
          </p:grpSpPr>
          <p:grpSp>
            <p:nvGrpSpPr>
              <p:cNvPr id="217" name="Google Shape;217;p361"/>
              <p:cNvGrpSpPr/>
              <p:nvPr/>
            </p:nvGrpSpPr>
            <p:grpSpPr>
              <a:xfrm>
                <a:off x="2334961" y="334711"/>
                <a:ext cx="4626477" cy="4626477"/>
                <a:chOff x="2334961" y="334711"/>
                <a:chExt cx="4626477" cy="4626477"/>
              </a:xfrm>
            </p:grpSpPr>
            <p:sp>
              <p:nvSpPr>
                <p:cNvPr id="218" name="Google Shape;218;p361"/>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19" name="Google Shape;219;p361"/>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0" name="Google Shape;220;p361"/>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1" name="Google Shape;221;p361"/>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2" name="Google Shape;222;p361"/>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23" name="Google Shape;223;p361"/>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9" name="Shape 19"/>
        <p:cNvGrpSpPr/>
        <p:nvPr/>
      </p:nvGrpSpPr>
      <p:grpSpPr>
        <a:xfrm>
          <a:off x="0" y="0"/>
          <a:ext cx="0" cy="0"/>
          <a:chOff x="0" y="0"/>
          <a:chExt cx="0" cy="0"/>
        </a:xfrm>
      </p:grpSpPr>
      <p:sp>
        <p:nvSpPr>
          <p:cNvPr id="20" name="Google Shape;20;p33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1" name="Google Shape;21;p33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22" name="Google Shape;22;p335"/>
          <p:cNvSpPr/>
          <p:nvPr/>
        </p:nvSpPr>
        <p:spPr>
          <a:xfrm>
            <a:off x="0" y="400779"/>
            <a:ext cx="9144000" cy="4311898"/>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3" name="Google Shape;23;p335"/>
          <p:cNvSpPr/>
          <p:nvPr/>
        </p:nvSpPr>
        <p:spPr>
          <a:xfrm>
            <a:off x="0" y="582550"/>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4" name="Google Shape;24;p335"/>
          <p:cNvSpPr txBox="1"/>
          <p:nvPr>
            <p:ph type="title"/>
          </p:nvPr>
        </p:nvSpPr>
        <p:spPr>
          <a:xfrm>
            <a:off x="144711" y="58255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335"/>
          <p:cNvSpPr txBox="1"/>
          <p:nvPr>
            <p:ph idx="1" type="body"/>
          </p:nvPr>
        </p:nvSpPr>
        <p:spPr>
          <a:xfrm>
            <a:off x="144710" y="1067398"/>
            <a:ext cx="8832235"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24" name="Shape 224"/>
        <p:cNvGrpSpPr/>
        <p:nvPr/>
      </p:nvGrpSpPr>
      <p:grpSpPr>
        <a:xfrm>
          <a:off x="0" y="0"/>
          <a:ext cx="0" cy="0"/>
          <a:chOff x="0" y="0"/>
          <a:chExt cx="0" cy="0"/>
        </a:xfrm>
      </p:grpSpPr>
      <p:grpSp>
        <p:nvGrpSpPr>
          <p:cNvPr id="225" name="Google Shape;225;p362"/>
          <p:cNvGrpSpPr/>
          <p:nvPr/>
        </p:nvGrpSpPr>
        <p:grpSpPr>
          <a:xfrm>
            <a:off x="2494465" y="494214"/>
            <a:ext cx="4155072" cy="4155073"/>
            <a:chOff x="2119794" y="-36836"/>
            <a:chExt cx="5217173" cy="5217173"/>
          </a:xfrm>
        </p:grpSpPr>
        <p:sp>
          <p:nvSpPr>
            <p:cNvPr id="226" name="Google Shape;226;p362"/>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7" name="Google Shape;227;p362"/>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28" name="Google Shape;228;p362"/>
            <p:cNvGrpSpPr/>
            <p:nvPr/>
          </p:nvGrpSpPr>
          <p:grpSpPr>
            <a:xfrm>
              <a:off x="2119794" y="-36836"/>
              <a:ext cx="5217173" cy="5217173"/>
              <a:chOff x="2334961" y="334711"/>
              <a:chExt cx="4626477" cy="4626477"/>
            </a:xfrm>
          </p:grpSpPr>
          <p:grpSp>
            <p:nvGrpSpPr>
              <p:cNvPr id="229" name="Google Shape;229;p362"/>
              <p:cNvGrpSpPr/>
              <p:nvPr/>
            </p:nvGrpSpPr>
            <p:grpSpPr>
              <a:xfrm>
                <a:off x="2334961" y="334711"/>
                <a:ext cx="4626477" cy="4626477"/>
                <a:chOff x="2334961" y="334711"/>
                <a:chExt cx="4626477" cy="4626477"/>
              </a:xfrm>
            </p:grpSpPr>
            <p:sp>
              <p:nvSpPr>
                <p:cNvPr id="230" name="Google Shape;230;p36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1" name="Google Shape;231;p362"/>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2" name="Google Shape;232;p362"/>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33" name="Google Shape;233;p36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34" name="Google Shape;234;p36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35" name="Google Shape;235;p36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36" name="Shape 236"/>
        <p:cNvGrpSpPr/>
        <p:nvPr/>
      </p:nvGrpSpPr>
      <p:grpSpPr>
        <a:xfrm>
          <a:off x="0" y="0"/>
          <a:ext cx="0" cy="0"/>
          <a:chOff x="0" y="0"/>
          <a:chExt cx="0" cy="0"/>
        </a:xfrm>
      </p:grpSpPr>
      <p:pic>
        <p:nvPicPr>
          <p:cNvPr id="237" name="Google Shape;237;p363"/>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38" name="Google Shape;238;p36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39" name="Shape 239"/>
        <p:cNvGrpSpPr/>
        <p:nvPr/>
      </p:nvGrpSpPr>
      <p:grpSpPr>
        <a:xfrm>
          <a:off x="0" y="0"/>
          <a:ext cx="0" cy="0"/>
          <a:chOff x="0" y="0"/>
          <a:chExt cx="0" cy="0"/>
        </a:xfrm>
      </p:grpSpPr>
      <p:pic>
        <p:nvPicPr>
          <p:cNvPr id="240" name="Google Shape;240;p364"/>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41" name="Google Shape;241;p364"/>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42" name="Shape 242"/>
        <p:cNvGrpSpPr/>
        <p:nvPr/>
      </p:nvGrpSpPr>
      <p:grpSpPr>
        <a:xfrm>
          <a:off x="0" y="0"/>
          <a:ext cx="0" cy="0"/>
          <a:chOff x="0" y="0"/>
          <a:chExt cx="0" cy="0"/>
        </a:xfrm>
      </p:grpSpPr>
      <p:pic>
        <p:nvPicPr>
          <p:cNvPr descr="Icon&#10;&#10;Description automatically generated" id="243" name="Google Shape;243;p365"/>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44" name="Google Shape;244;p365"/>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 name="Google Shape;245;p365"/>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46" name="Shape 246"/>
        <p:cNvGrpSpPr/>
        <p:nvPr/>
      </p:nvGrpSpPr>
      <p:grpSpPr>
        <a:xfrm>
          <a:off x="0" y="0"/>
          <a:ext cx="0" cy="0"/>
          <a:chOff x="0" y="0"/>
          <a:chExt cx="0" cy="0"/>
        </a:xfrm>
      </p:grpSpPr>
      <p:pic>
        <p:nvPicPr>
          <p:cNvPr descr="Shape&#10;&#10;Description automatically generated with low confidence" id="247" name="Google Shape;247;p36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48" name="Google Shape;248;p366"/>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 name="Google Shape;249;p366"/>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0" name="Google Shape;250;p366"/>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1" name="Google Shape;251;p366"/>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 name="Google Shape;252;p366"/>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3" name="Google Shape;253;p366"/>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54" name="Google Shape;254;p366"/>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 name="Google Shape;255;p366"/>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 name="Google Shape;256;p3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 name="Google Shape;257;p3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58" name="Shape 258"/>
        <p:cNvGrpSpPr/>
        <p:nvPr/>
      </p:nvGrpSpPr>
      <p:grpSpPr>
        <a:xfrm>
          <a:off x="0" y="0"/>
          <a:ext cx="0" cy="0"/>
          <a:chOff x="0" y="0"/>
          <a:chExt cx="0" cy="0"/>
        </a:xfrm>
      </p:grpSpPr>
      <p:pic>
        <p:nvPicPr>
          <p:cNvPr descr="Shape&#10;&#10;Description automatically generated with low confidence" id="259" name="Google Shape;259;p36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60" name="Google Shape;260;p367"/>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1" name="Google Shape;261;p36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2" name="Google Shape;262;p36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63" name="Google Shape;263;p36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4" name="Google Shape;264;p36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5" name="Google Shape;265;p36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66" name="Google Shape;266;p36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7" name="Google Shape;267;p36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8" name="Google Shape;268;p3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9" name="Google Shape;269;p3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70" name="Shape 270"/>
        <p:cNvGrpSpPr/>
        <p:nvPr/>
      </p:nvGrpSpPr>
      <p:grpSpPr>
        <a:xfrm>
          <a:off x="0" y="0"/>
          <a:ext cx="0" cy="0"/>
          <a:chOff x="0" y="0"/>
          <a:chExt cx="0" cy="0"/>
        </a:xfrm>
      </p:grpSpPr>
      <p:pic>
        <p:nvPicPr>
          <p:cNvPr descr="Shape&#10;&#10;Description automatically generated with low confidence" id="271" name="Google Shape;271;p368"/>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272" name="Google Shape;272;p368"/>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273" name="Google Shape;273;p368"/>
          <p:cNvGrpSpPr/>
          <p:nvPr/>
        </p:nvGrpSpPr>
        <p:grpSpPr>
          <a:xfrm>
            <a:off x="2257341" y="1861278"/>
            <a:ext cx="560368" cy="825149"/>
            <a:chOff x="2257341" y="1871217"/>
            <a:chExt cx="560368" cy="825149"/>
          </a:xfrm>
        </p:grpSpPr>
        <p:sp>
          <p:nvSpPr>
            <p:cNvPr id="274" name="Google Shape;274;p368"/>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5" name="Google Shape;275;p368"/>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76" name="Google Shape;276;p368"/>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77" name="Google Shape;277;p368"/>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78" name="Google Shape;278;p368"/>
          <p:cNvGrpSpPr/>
          <p:nvPr/>
        </p:nvGrpSpPr>
        <p:grpSpPr>
          <a:xfrm>
            <a:off x="6326292" y="1861278"/>
            <a:ext cx="560368" cy="825149"/>
            <a:chOff x="6326292" y="1871217"/>
            <a:chExt cx="560368" cy="825149"/>
          </a:xfrm>
        </p:grpSpPr>
        <p:sp>
          <p:nvSpPr>
            <p:cNvPr id="279" name="Google Shape;279;p368"/>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0" name="Google Shape;280;p368"/>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1" name="Google Shape;281;p368"/>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2" name="Google Shape;282;p368"/>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83" name="Google Shape;283;p368"/>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4" name="Google Shape;284;p368"/>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5" name="Google Shape;285;p368"/>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368"/>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3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3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89" name="Shape 289"/>
        <p:cNvGrpSpPr/>
        <p:nvPr/>
      </p:nvGrpSpPr>
      <p:grpSpPr>
        <a:xfrm>
          <a:off x="0" y="0"/>
          <a:ext cx="0" cy="0"/>
          <a:chOff x="0" y="0"/>
          <a:chExt cx="0" cy="0"/>
        </a:xfrm>
      </p:grpSpPr>
      <p:pic>
        <p:nvPicPr>
          <p:cNvPr descr="Shape&#10;&#10;Description automatically generated with low confidence" id="290" name="Google Shape;290;p3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369"/>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369"/>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369"/>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369"/>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5" name="Google Shape;295;p369"/>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 name="Google Shape;296;p369"/>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7" name="Google Shape;297;p369"/>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8" name="Google Shape;298;p369"/>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369"/>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0" name="Google Shape;300;p369"/>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1" name="Google Shape;301;p369"/>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02" name="Google Shape;302;p369"/>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3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4" name="Google Shape;304;p3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05" name="Shape 305"/>
        <p:cNvGrpSpPr/>
        <p:nvPr/>
      </p:nvGrpSpPr>
      <p:grpSpPr>
        <a:xfrm>
          <a:off x="0" y="0"/>
          <a:ext cx="0" cy="0"/>
          <a:chOff x="0" y="0"/>
          <a:chExt cx="0" cy="0"/>
        </a:xfrm>
      </p:grpSpPr>
      <p:pic>
        <p:nvPicPr>
          <p:cNvPr descr="Shape&#10;&#10;Description automatically generated with low confidence" id="306" name="Google Shape;306;p370"/>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07" name="Google Shape;307;p370"/>
          <p:cNvGrpSpPr/>
          <p:nvPr/>
        </p:nvGrpSpPr>
        <p:grpSpPr>
          <a:xfrm>
            <a:off x="0" y="2399230"/>
            <a:ext cx="9144001" cy="2349751"/>
            <a:chOff x="0" y="2182920"/>
            <a:chExt cx="9144001" cy="2349751"/>
          </a:xfrm>
        </p:grpSpPr>
        <p:sp>
          <p:nvSpPr>
            <p:cNvPr id="308" name="Google Shape;308;p370"/>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9" name="Google Shape;309;p370"/>
            <p:cNvGrpSpPr/>
            <p:nvPr/>
          </p:nvGrpSpPr>
          <p:grpSpPr>
            <a:xfrm>
              <a:off x="1229347" y="2182920"/>
              <a:ext cx="6685306" cy="1002265"/>
              <a:chOff x="976268" y="2064936"/>
              <a:chExt cx="6685306" cy="1002265"/>
            </a:xfrm>
          </p:grpSpPr>
          <p:sp>
            <p:nvSpPr>
              <p:cNvPr id="310" name="Google Shape;310;p370"/>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 name="Google Shape;311;p370"/>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 name="Google Shape;312;p370"/>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13" name="Google Shape;313;p370"/>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4" name="Google Shape;314;p370"/>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5" name="Google Shape;315;p370"/>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6" name="Google Shape;316;p370"/>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7" name="Google Shape;317;p370"/>
          <p:cNvSpPr/>
          <p:nvPr>
            <p:ph idx="5" type="pic"/>
          </p:nvPr>
        </p:nvSpPr>
        <p:spPr>
          <a:xfrm>
            <a:off x="1460973" y="2631002"/>
            <a:ext cx="539010" cy="538720"/>
          </a:xfrm>
          <a:prstGeom prst="rect">
            <a:avLst/>
          </a:prstGeom>
          <a:noFill/>
          <a:ln>
            <a:noFill/>
          </a:ln>
        </p:spPr>
      </p:sp>
      <p:sp>
        <p:nvSpPr>
          <p:cNvPr id="318" name="Google Shape;318;p370"/>
          <p:cNvSpPr/>
          <p:nvPr>
            <p:ph idx="6" type="pic"/>
          </p:nvPr>
        </p:nvSpPr>
        <p:spPr>
          <a:xfrm>
            <a:off x="4302493" y="2631002"/>
            <a:ext cx="539010" cy="538720"/>
          </a:xfrm>
          <a:prstGeom prst="rect">
            <a:avLst/>
          </a:prstGeom>
          <a:noFill/>
          <a:ln>
            <a:noFill/>
          </a:ln>
        </p:spPr>
      </p:sp>
      <p:sp>
        <p:nvSpPr>
          <p:cNvPr id="319" name="Google Shape;319;p370"/>
          <p:cNvSpPr/>
          <p:nvPr>
            <p:ph idx="7" type="pic"/>
          </p:nvPr>
        </p:nvSpPr>
        <p:spPr>
          <a:xfrm>
            <a:off x="7144013" y="2631002"/>
            <a:ext cx="539010" cy="538720"/>
          </a:xfrm>
          <a:prstGeom prst="rect">
            <a:avLst/>
          </a:prstGeom>
          <a:noFill/>
          <a:ln>
            <a:noFill/>
          </a:ln>
        </p:spPr>
      </p:sp>
      <p:sp>
        <p:nvSpPr>
          <p:cNvPr id="320" name="Google Shape;320;p3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3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22" name="Shape 322"/>
        <p:cNvGrpSpPr/>
        <p:nvPr/>
      </p:nvGrpSpPr>
      <p:grpSpPr>
        <a:xfrm>
          <a:off x="0" y="0"/>
          <a:ext cx="0" cy="0"/>
          <a:chOff x="0" y="0"/>
          <a:chExt cx="0" cy="0"/>
        </a:xfrm>
      </p:grpSpPr>
      <p:pic>
        <p:nvPicPr>
          <p:cNvPr descr="Shape&#10;&#10;Description automatically generated with low confidence" id="323" name="Google Shape;323;p37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24" name="Google Shape;324;p371"/>
          <p:cNvGrpSpPr/>
          <p:nvPr/>
        </p:nvGrpSpPr>
        <p:grpSpPr>
          <a:xfrm>
            <a:off x="0" y="2399230"/>
            <a:ext cx="9144001" cy="2349751"/>
            <a:chOff x="0" y="2182920"/>
            <a:chExt cx="9144001" cy="2349751"/>
          </a:xfrm>
        </p:grpSpPr>
        <p:sp>
          <p:nvSpPr>
            <p:cNvPr id="325" name="Google Shape;325;p371"/>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6" name="Google Shape;326;p371"/>
            <p:cNvGrpSpPr/>
            <p:nvPr/>
          </p:nvGrpSpPr>
          <p:grpSpPr>
            <a:xfrm>
              <a:off x="1229347" y="2182920"/>
              <a:ext cx="6685306" cy="1002265"/>
              <a:chOff x="976268" y="2064936"/>
              <a:chExt cx="6685306" cy="1002265"/>
            </a:xfrm>
          </p:grpSpPr>
          <p:sp>
            <p:nvSpPr>
              <p:cNvPr id="327" name="Google Shape;327;p371"/>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 name="Google Shape;328;p371"/>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p371"/>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30" name="Google Shape;330;p37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1" name="Google Shape;331;p37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2" name="Google Shape;332;p37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3" name="Google Shape;333;p37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4" name="Google Shape;334;p371"/>
          <p:cNvSpPr/>
          <p:nvPr>
            <p:ph idx="5" type="pic"/>
          </p:nvPr>
        </p:nvSpPr>
        <p:spPr>
          <a:xfrm>
            <a:off x="1460973" y="2631002"/>
            <a:ext cx="539010" cy="538720"/>
          </a:xfrm>
          <a:prstGeom prst="rect">
            <a:avLst/>
          </a:prstGeom>
          <a:noFill/>
          <a:ln>
            <a:noFill/>
          </a:ln>
        </p:spPr>
      </p:sp>
      <p:sp>
        <p:nvSpPr>
          <p:cNvPr id="335" name="Google Shape;335;p371"/>
          <p:cNvSpPr/>
          <p:nvPr>
            <p:ph idx="6" type="pic"/>
          </p:nvPr>
        </p:nvSpPr>
        <p:spPr>
          <a:xfrm>
            <a:off x="4302493" y="2631002"/>
            <a:ext cx="539010" cy="538720"/>
          </a:xfrm>
          <a:prstGeom prst="rect">
            <a:avLst/>
          </a:prstGeom>
          <a:noFill/>
          <a:ln>
            <a:noFill/>
          </a:ln>
        </p:spPr>
      </p:sp>
      <p:sp>
        <p:nvSpPr>
          <p:cNvPr id="336" name="Google Shape;336;p371"/>
          <p:cNvSpPr/>
          <p:nvPr>
            <p:ph idx="7" type="pic"/>
          </p:nvPr>
        </p:nvSpPr>
        <p:spPr>
          <a:xfrm>
            <a:off x="7144013" y="2631002"/>
            <a:ext cx="539010" cy="538720"/>
          </a:xfrm>
          <a:prstGeom prst="rect">
            <a:avLst/>
          </a:prstGeom>
          <a:noFill/>
          <a:ln>
            <a:noFill/>
          </a:ln>
        </p:spPr>
      </p:sp>
      <p:sp>
        <p:nvSpPr>
          <p:cNvPr id="337" name="Google Shape;337;p3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8" name="Google Shape;338;p3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26" name="Shape 26"/>
        <p:cNvGrpSpPr/>
        <p:nvPr/>
      </p:nvGrpSpPr>
      <p:grpSpPr>
        <a:xfrm>
          <a:off x="0" y="0"/>
          <a:ext cx="0" cy="0"/>
          <a:chOff x="0" y="0"/>
          <a:chExt cx="0" cy="0"/>
        </a:xfrm>
      </p:grpSpPr>
      <p:sp>
        <p:nvSpPr>
          <p:cNvPr id="27" name="Google Shape;27;p336"/>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8" name="Google Shape;28;p33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29" name="Google Shape;29;p336"/>
          <p:cNvSpPr/>
          <p:nvPr>
            <p:ph idx="2" type="pic"/>
          </p:nvPr>
        </p:nvSpPr>
        <p:spPr>
          <a:xfrm>
            <a:off x="4983850" y="776920"/>
            <a:ext cx="4160150" cy="4050508"/>
          </a:xfrm>
          <a:prstGeom prst="rect">
            <a:avLst/>
          </a:prstGeom>
          <a:noFill/>
          <a:ln>
            <a:noFill/>
          </a:ln>
        </p:spPr>
      </p:sp>
      <p:sp>
        <p:nvSpPr>
          <p:cNvPr id="30" name="Google Shape;30;p336"/>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 name="Google Shape;31;p3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39" name="Shape 339"/>
        <p:cNvGrpSpPr/>
        <p:nvPr/>
      </p:nvGrpSpPr>
      <p:grpSpPr>
        <a:xfrm>
          <a:off x="0" y="0"/>
          <a:ext cx="0" cy="0"/>
          <a:chOff x="0" y="0"/>
          <a:chExt cx="0" cy="0"/>
        </a:xfrm>
      </p:grpSpPr>
      <p:pic>
        <p:nvPicPr>
          <p:cNvPr descr="Shape&#10;&#10;Description automatically generated with low confidence" id="340" name="Google Shape;340;p37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1" name="Google Shape;341;p372"/>
          <p:cNvGrpSpPr/>
          <p:nvPr/>
        </p:nvGrpSpPr>
        <p:grpSpPr>
          <a:xfrm>
            <a:off x="0" y="2399230"/>
            <a:ext cx="9144001" cy="2349751"/>
            <a:chOff x="0" y="2182920"/>
            <a:chExt cx="9144001" cy="2349751"/>
          </a:xfrm>
        </p:grpSpPr>
        <p:sp>
          <p:nvSpPr>
            <p:cNvPr id="342" name="Google Shape;342;p372"/>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3" name="Google Shape;343;p372"/>
            <p:cNvGrpSpPr/>
            <p:nvPr/>
          </p:nvGrpSpPr>
          <p:grpSpPr>
            <a:xfrm>
              <a:off x="1229347" y="2182920"/>
              <a:ext cx="6685306" cy="1002265"/>
              <a:chOff x="976268" y="2064936"/>
              <a:chExt cx="6685306" cy="1002265"/>
            </a:xfrm>
          </p:grpSpPr>
          <p:sp>
            <p:nvSpPr>
              <p:cNvPr id="344" name="Google Shape;344;p37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p37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37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7" name="Google Shape;347;p37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37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9" name="Google Shape;349;p37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0" name="Google Shape;350;p37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1" name="Google Shape;351;p372"/>
          <p:cNvSpPr/>
          <p:nvPr>
            <p:ph idx="5" type="pic"/>
          </p:nvPr>
        </p:nvSpPr>
        <p:spPr>
          <a:xfrm>
            <a:off x="1460973" y="2631002"/>
            <a:ext cx="539010" cy="538720"/>
          </a:xfrm>
          <a:prstGeom prst="rect">
            <a:avLst/>
          </a:prstGeom>
          <a:noFill/>
          <a:ln>
            <a:noFill/>
          </a:ln>
        </p:spPr>
      </p:sp>
      <p:sp>
        <p:nvSpPr>
          <p:cNvPr id="352" name="Google Shape;352;p372"/>
          <p:cNvSpPr/>
          <p:nvPr>
            <p:ph idx="6" type="pic"/>
          </p:nvPr>
        </p:nvSpPr>
        <p:spPr>
          <a:xfrm>
            <a:off x="4302493" y="2631002"/>
            <a:ext cx="539010" cy="538720"/>
          </a:xfrm>
          <a:prstGeom prst="rect">
            <a:avLst/>
          </a:prstGeom>
          <a:noFill/>
          <a:ln>
            <a:noFill/>
          </a:ln>
        </p:spPr>
      </p:sp>
      <p:sp>
        <p:nvSpPr>
          <p:cNvPr id="353" name="Google Shape;353;p372"/>
          <p:cNvSpPr/>
          <p:nvPr>
            <p:ph idx="7" type="pic"/>
          </p:nvPr>
        </p:nvSpPr>
        <p:spPr>
          <a:xfrm>
            <a:off x="7144013" y="2631002"/>
            <a:ext cx="539010" cy="538720"/>
          </a:xfrm>
          <a:prstGeom prst="rect">
            <a:avLst/>
          </a:prstGeom>
          <a:noFill/>
          <a:ln>
            <a:noFill/>
          </a:ln>
        </p:spPr>
      </p:sp>
      <p:sp>
        <p:nvSpPr>
          <p:cNvPr id="354" name="Google Shape;354;p3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5" name="Google Shape;355;p3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56" name="Shape 356"/>
        <p:cNvGrpSpPr/>
        <p:nvPr/>
      </p:nvGrpSpPr>
      <p:grpSpPr>
        <a:xfrm>
          <a:off x="0" y="0"/>
          <a:ext cx="0" cy="0"/>
          <a:chOff x="0" y="0"/>
          <a:chExt cx="0" cy="0"/>
        </a:xfrm>
      </p:grpSpPr>
      <p:pic>
        <p:nvPicPr>
          <p:cNvPr descr="Shape&#10;&#10;Description automatically generated with low confidence" id="357" name="Google Shape;357;p37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8" name="Google Shape;358;p373"/>
          <p:cNvGrpSpPr/>
          <p:nvPr/>
        </p:nvGrpSpPr>
        <p:grpSpPr>
          <a:xfrm>
            <a:off x="0" y="2399230"/>
            <a:ext cx="9144001" cy="2349751"/>
            <a:chOff x="0" y="2182920"/>
            <a:chExt cx="9144001" cy="2349751"/>
          </a:xfrm>
        </p:grpSpPr>
        <p:sp>
          <p:nvSpPr>
            <p:cNvPr id="359" name="Google Shape;359;p373"/>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0" name="Google Shape;360;p373"/>
            <p:cNvGrpSpPr/>
            <p:nvPr/>
          </p:nvGrpSpPr>
          <p:grpSpPr>
            <a:xfrm>
              <a:off x="1229347" y="2182920"/>
              <a:ext cx="6685306" cy="1002265"/>
              <a:chOff x="976268" y="2064936"/>
              <a:chExt cx="6685306" cy="1002265"/>
            </a:xfrm>
          </p:grpSpPr>
          <p:sp>
            <p:nvSpPr>
              <p:cNvPr id="361" name="Google Shape;361;p37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 name="Google Shape;362;p37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 name="Google Shape;363;p37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4" name="Google Shape;364;p37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37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6" name="Google Shape;366;p37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7" name="Google Shape;367;p37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8" name="Google Shape;368;p373"/>
          <p:cNvSpPr/>
          <p:nvPr>
            <p:ph idx="5" type="pic"/>
          </p:nvPr>
        </p:nvSpPr>
        <p:spPr>
          <a:xfrm>
            <a:off x="1460973" y="2631002"/>
            <a:ext cx="539010" cy="538720"/>
          </a:xfrm>
          <a:prstGeom prst="rect">
            <a:avLst/>
          </a:prstGeom>
          <a:noFill/>
          <a:ln>
            <a:noFill/>
          </a:ln>
        </p:spPr>
      </p:sp>
      <p:sp>
        <p:nvSpPr>
          <p:cNvPr id="369" name="Google Shape;369;p373"/>
          <p:cNvSpPr/>
          <p:nvPr>
            <p:ph idx="6" type="pic"/>
          </p:nvPr>
        </p:nvSpPr>
        <p:spPr>
          <a:xfrm>
            <a:off x="4302493" y="2631002"/>
            <a:ext cx="539010" cy="538720"/>
          </a:xfrm>
          <a:prstGeom prst="rect">
            <a:avLst/>
          </a:prstGeom>
          <a:noFill/>
          <a:ln>
            <a:noFill/>
          </a:ln>
        </p:spPr>
      </p:sp>
      <p:sp>
        <p:nvSpPr>
          <p:cNvPr id="370" name="Google Shape;370;p373"/>
          <p:cNvSpPr/>
          <p:nvPr>
            <p:ph idx="7" type="pic"/>
          </p:nvPr>
        </p:nvSpPr>
        <p:spPr>
          <a:xfrm>
            <a:off x="7144013" y="2631002"/>
            <a:ext cx="539010" cy="538720"/>
          </a:xfrm>
          <a:prstGeom prst="rect">
            <a:avLst/>
          </a:prstGeom>
          <a:noFill/>
          <a:ln>
            <a:noFill/>
          </a:ln>
        </p:spPr>
      </p:sp>
      <p:sp>
        <p:nvSpPr>
          <p:cNvPr id="371" name="Google Shape;371;p3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3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73" name="Shape 373"/>
        <p:cNvGrpSpPr/>
        <p:nvPr/>
      </p:nvGrpSpPr>
      <p:grpSpPr>
        <a:xfrm>
          <a:off x="0" y="0"/>
          <a:ext cx="0" cy="0"/>
          <a:chOff x="0" y="0"/>
          <a:chExt cx="0" cy="0"/>
        </a:xfrm>
      </p:grpSpPr>
      <p:pic>
        <p:nvPicPr>
          <p:cNvPr descr="Shape&#10;&#10;Description automatically generated with low confidence" id="374" name="Google Shape;374;p3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75" name="Google Shape;375;p374"/>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76" name="Google Shape;376;p374"/>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377" name="Google Shape;377;p374"/>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8" name="Google Shape;378;p374"/>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9" name="Google Shape;379;p374"/>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0" name="Google Shape;380;p374"/>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1" name="Google Shape;381;p374"/>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2" name="Google Shape;382;p374"/>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374"/>
          <p:cNvSpPr/>
          <p:nvPr>
            <p:ph idx="4" type="pic"/>
          </p:nvPr>
        </p:nvSpPr>
        <p:spPr>
          <a:xfrm>
            <a:off x="1324089" y="1830915"/>
            <a:ext cx="482600" cy="482600"/>
          </a:xfrm>
          <a:prstGeom prst="rect">
            <a:avLst/>
          </a:prstGeom>
          <a:noFill/>
          <a:ln>
            <a:noFill/>
          </a:ln>
        </p:spPr>
      </p:sp>
      <p:sp>
        <p:nvSpPr>
          <p:cNvPr id="384" name="Google Shape;384;p374"/>
          <p:cNvSpPr/>
          <p:nvPr>
            <p:ph idx="5" type="pic"/>
          </p:nvPr>
        </p:nvSpPr>
        <p:spPr>
          <a:xfrm>
            <a:off x="4330701" y="1830915"/>
            <a:ext cx="482600" cy="482600"/>
          </a:xfrm>
          <a:prstGeom prst="rect">
            <a:avLst/>
          </a:prstGeom>
          <a:noFill/>
          <a:ln>
            <a:noFill/>
          </a:ln>
        </p:spPr>
      </p:sp>
      <p:sp>
        <p:nvSpPr>
          <p:cNvPr id="385" name="Google Shape;385;p374"/>
          <p:cNvSpPr/>
          <p:nvPr>
            <p:ph idx="6" type="pic"/>
          </p:nvPr>
        </p:nvSpPr>
        <p:spPr>
          <a:xfrm>
            <a:off x="7337312" y="1830915"/>
            <a:ext cx="482600" cy="482600"/>
          </a:xfrm>
          <a:prstGeom prst="rect">
            <a:avLst/>
          </a:prstGeom>
          <a:noFill/>
          <a:ln>
            <a:noFill/>
          </a:ln>
        </p:spPr>
      </p:sp>
      <p:sp>
        <p:nvSpPr>
          <p:cNvPr id="386" name="Google Shape;386;p374"/>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7" name="Google Shape;387;p374"/>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374"/>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9" name="Google Shape;389;p3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0" name="Google Shape;390;p3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91" name="Shape 391"/>
        <p:cNvGrpSpPr/>
        <p:nvPr/>
      </p:nvGrpSpPr>
      <p:grpSpPr>
        <a:xfrm>
          <a:off x="0" y="0"/>
          <a:ext cx="0" cy="0"/>
          <a:chOff x="0" y="0"/>
          <a:chExt cx="0" cy="0"/>
        </a:xfrm>
      </p:grpSpPr>
      <p:pic>
        <p:nvPicPr>
          <p:cNvPr descr="Shape&#10;&#10;Description automatically generated with low confidence" id="392" name="Google Shape;392;p3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93" name="Google Shape;393;p37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94" name="Google Shape;394;p375"/>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395" name="Google Shape;395;p375"/>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6" name="Google Shape;396;p37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375"/>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8" name="Google Shape;398;p37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9" name="Google Shape;399;p375"/>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0" name="Google Shape;400;p37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1" name="Google Shape;401;p375"/>
          <p:cNvSpPr/>
          <p:nvPr>
            <p:ph idx="4" type="pic"/>
          </p:nvPr>
        </p:nvSpPr>
        <p:spPr>
          <a:xfrm>
            <a:off x="1324089" y="1830915"/>
            <a:ext cx="482600" cy="482600"/>
          </a:xfrm>
          <a:prstGeom prst="rect">
            <a:avLst/>
          </a:prstGeom>
          <a:noFill/>
          <a:ln>
            <a:noFill/>
          </a:ln>
        </p:spPr>
      </p:sp>
      <p:sp>
        <p:nvSpPr>
          <p:cNvPr id="402" name="Google Shape;402;p375"/>
          <p:cNvSpPr/>
          <p:nvPr>
            <p:ph idx="5" type="pic"/>
          </p:nvPr>
        </p:nvSpPr>
        <p:spPr>
          <a:xfrm>
            <a:off x="4330701" y="1830915"/>
            <a:ext cx="482600" cy="482600"/>
          </a:xfrm>
          <a:prstGeom prst="rect">
            <a:avLst/>
          </a:prstGeom>
          <a:noFill/>
          <a:ln>
            <a:noFill/>
          </a:ln>
        </p:spPr>
      </p:sp>
      <p:sp>
        <p:nvSpPr>
          <p:cNvPr id="403" name="Google Shape;403;p375"/>
          <p:cNvSpPr/>
          <p:nvPr>
            <p:ph idx="6" type="pic"/>
          </p:nvPr>
        </p:nvSpPr>
        <p:spPr>
          <a:xfrm>
            <a:off x="7337312" y="1830915"/>
            <a:ext cx="482600" cy="482600"/>
          </a:xfrm>
          <a:prstGeom prst="rect">
            <a:avLst/>
          </a:prstGeom>
          <a:noFill/>
          <a:ln>
            <a:noFill/>
          </a:ln>
        </p:spPr>
      </p:sp>
      <p:sp>
        <p:nvSpPr>
          <p:cNvPr id="404" name="Google Shape;404;p37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37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p37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7" name="Google Shape;407;p3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8" name="Google Shape;408;p3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09" name="Shape 409"/>
        <p:cNvGrpSpPr/>
        <p:nvPr/>
      </p:nvGrpSpPr>
      <p:grpSpPr>
        <a:xfrm>
          <a:off x="0" y="0"/>
          <a:ext cx="0" cy="0"/>
          <a:chOff x="0" y="0"/>
          <a:chExt cx="0" cy="0"/>
        </a:xfrm>
      </p:grpSpPr>
      <p:pic>
        <p:nvPicPr>
          <p:cNvPr descr="Shape&#10;&#10;Description automatically generated with low confidence" id="410" name="Google Shape;410;p376"/>
          <p:cNvPicPr preferRelativeResize="0"/>
          <p:nvPr/>
        </p:nvPicPr>
        <p:blipFill rotWithShape="1">
          <a:blip r:embed="rId2">
            <a:alphaModFix/>
          </a:blip>
          <a:srcRect b="0" l="0" r="0" t="0"/>
          <a:stretch/>
        </p:blipFill>
        <p:spPr>
          <a:xfrm>
            <a:off x="0" y="0"/>
            <a:ext cx="9143990" cy="5148000"/>
          </a:xfrm>
          <a:prstGeom prst="rect">
            <a:avLst/>
          </a:prstGeom>
          <a:noFill/>
          <a:ln>
            <a:noFill/>
          </a:ln>
        </p:spPr>
      </p:pic>
      <p:sp>
        <p:nvSpPr>
          <p:cNvPr id="411" name="Google Shape;411;p3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3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13" name="Shape 413"/>
        <p:cNvGrpSpPr/>
        <p:nvPr/>
      </p:nvGrpSpPr>
      <p:grpSpPr>
        <a:xfrm>
          <a:off x="0" y="0"/>
          <a:ext cx="0" cy="0"/>
          <a:chOff x="0" y="0"/>
          <a:chExt cx="0" cy="0"/>
        </a:xfrm>
      </p:grpSpPr>
      <p:pic>
        <p:nvPicPr>
          <p:cNvPr descr="Shape&#10;&#10;Description automatically generated with low confidence" id="414" name="Google Shape;414;p377"/>
          <p:cNvPicPr preferRelativeResize="0"/>
          <p:nvPr/>
        </p:nvPicPr>
        <p:blipFill rotWithShape="1">
          <a:blip r:embed="rId2">
            <a:alphaModFix/>
          </a:blip>
          <a:srcRect b="0" l="0" r="0" t="0"/>
          <a:stretch/>
        </p:blipFill>
        <p:spPr>
          <a:xfrm>
            <a:off x="0" y="0"/>
            <a:ext cx="9143990" cy="514349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15" name="Shape 415"/>
        <p:cNvGrpSpPr/>
        <p:nvPr/>
      </p:nvGrpSpPr>
      <p:grpSpPr>
        <a:xfrm>
          <a:off x="0" y="0"/>
          <a:ext cx="0" cy="0"/>
          <a:chOff x="0" y="0"/>
          <a:chExt cx="0" cy="0"/>
        </a:xfrm>
      </p:grpSpPr>
      <p:pic>
        <p:nvPicPr>
          <p:cNvPr descr="Shape&#10;&#10;Description automatically generated with low confidence" id="416" name="Google Shape;416;p378"/>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17" name="Google Shape;417;p378"/>
          <p:cNvGrpSpPr/>
          <p:nvPr/>
        </p:nvGrpSpPr>
        <p:grpSpPr>
          <a:xfrm>
            <a:off x="240067" y="2283802"/>
            <a:ext cx="8663867" cy="930794"/>
            <a:chOff x="198438" y="775483"/>
            <a:chExt cx="8634888" cy="927681"/>
          </a:xfrm>
        </p:grpSpPr>
        <p:pic>
          <p:nvPicPr>
            <p:cNvPr id="418" name="Google Shape;418;p378"/>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419" name="Google Shape;419;p378"/>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420" name="Google Shape;420;p378"/>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421" name="Google Shape;421;p378"/>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422" name="Google Shape;422;p378"/>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423" name="Google Shape;423;p378"/>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4" name="Google Shape;424;p378"/>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378"/>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6" name="Google Shape;426;p378"/>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3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3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29" name="Shape 429"/>
        <p:cNvGrpSpPr/>
        <p:nvPr/>
      </p:nvGrpSpPr>
      <p:grpSpPr>
        <a:xfrm>
          <a:off x="0" y="0"/>
          <a:ext cx="0" cy="0"/>
          <a:chOff x="0" y="0"/>
          <a:chExt cx="0" cy="0"/>
        </a:xfrm>
      </p:grpSpPr>
      <p:pic>
        <p:nvPicPr>
          <p:cNvPr descr="Shape&#10;&#10;Description automatically generated with low confidence" id="430" name="Google Shape;430;p37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31" name="Google Shape;431;p379"/>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379"/>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3" name="Google Shape;433;p379"/>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379"/>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5" name="Google Shape;435;p379"/>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36" name="Google Shape;436;p379"/>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37" name="Google Shape;437;p379"/>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38" name="Google Shape;438;p379"/>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39" name="Google Shape;439;p379"/>
          <p:cNvSpPr/>
          <p:nvPr>
            <p:ph idx="5" type="pic"/>
          </p:nvPr>
        </p:nvSpPr>
        <p:spPr>
          <a:xfrm>
            <a:off x="784630" y="1640956"/>
            <a:ext cx="931297" cy="930794"/>
          </a:xfrm>
          <a:prstGeom prst="rect">
            <a:avLst/>
          </a:prstGeom>
          <a:noFill/>
          <a:ln>
            <a:noFill/>
          </a:ln>
        </p:spPr>
      </p:sp>
      <p:sp>
        <p:nvSpPr>
          <p:cNvPr id="440" name="Google Shape;440;p379"/>
          <p:cNvSpPr/>
          <p:nvPr>
            <p:ph idx="6" type="pic"/>
          </p:nvPr>
        </p:nvSpPr>
        <p:spPr>
          <a:xfrm>
            <a:off x="5150215" y="1640956"/>
            <a:ext cx="931297" cy="930794"/>
          </a:xfrm>
          <a:prstGeom prst="rect">
            <a:avLst/>
          </a:prstGeom>
          <a:noFill/>
          <a:ln>
            <a:noFill/>
          </a:ln>
        </p:spPr>
      </p:sp>
      <p:sp>
        <p:nvSpPr>
          <p:cNvPr id="441" name="Google Shape;441;p379"/>
          <p:cNvSpPr/>
          <p:nvPr>
            <p:ph idx="7" type="pic"/>
          </p:nvPr>
        </p:nvSpPr>
        <p:spPr>
          <a:xfrm>
            <a:off x="784630" y="3302767"/>
            <a:ext cx="931297" cy="930794"/>
          </a:xfrm>
          <a:prstGeom prst="rect">
            <a:avLst/>
          </a:prstGeom>
          <a:noFill/>
          <a:ln>
            <a:noFill/>
          </a:ln>
        </p:spPr>
      </p:sp>
      <p:sp>
        <p:nvSpPr>
          <p:cNvPr id="442" name="Google Shape;442;p379"/>
          <p:cNvSpPr/>
          <p:nvPr>
            <p:ph idx="8" type="pic"/>
          </p:nvPr>
        </p:nvSpPr>
        <p:spPr>
          <a:xfrm>
            <a:off x="5150215" y="3302767"/>
            <a:ext cx="931297" cy="930794"/>
          </a:xfrm>
          <a:prstGeom prst="rect">
            <a:avLst/>
          </a:prstGeom>
          <a:noFill/>
          <a:ln>
            <a:noFill/>
          </a:ln>
        </p:spPr>
      </p:sp>
      <p:sp>
        <p:nvSpPr>
          <p:cNvPr id="443" name="Google Shape;443;p3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4" name="Google Shape;444;p3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45" name="Shape 445"/>
        <p:cNvGrpSpPr/>
        <p:nvPr/>
      </p:nvGrpSpPr>
      <p:grpSpPr>
        <a:xfrm>
          <a:off x="0" y="0"/>
          <a:ext cx="0" cy="0"/>
          <a:chOff x="0" y="0"/>
          <a:chExt cx="0" cy="0"/>
        </a:xfrm>
      </p:grpSpPr>
      <p:pic>
        <p:nvPicPr>
          <p:cNvPr descr="Shape&#10;&#10;Description automatically generated with low confidence" id="446" name="Google Shape;446;p380"/>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47" name="Google Shape;447;p380"/>
          <p:cNvGrpSpPr/>
          <p:nvPr/>
        </p:nvGrpSpPr>
        <p:grpSpPr>
          <a:xfrm>
            <a:off x="0" y="2399230"/>
            <a:ext cx="9144001" cy="2349751"/>
            <a:chOff x="0" y="2182920"/>
            <a:chExt cx="9144001" cy="2349751"/>
          </a:xfrm>
        </p:grpSpPr>
        <p:sp>
          <p:nvSpPr>
            <p:cNvPr id="448" name="Google Shape;448;p380"/>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49" name="Google Shape;449;p380"/>
            <p:cNvGrpSpPr/>
            <p:nvPr/>
          </p:nvGrpSpPr>
          <p:grpSpPr>
            <a:xfrm>
              <a:off x="1229347" y="2182920"/>
              <a:ext cx="6685306" cy="1002265"/>
              <a:chOff x="976268" y="2064936"/>
              <a:chExt cx="6685306" cy="1002265"/>
            </a:xfrm>
          </p:grpSpPr>
          <p:sp>
            <p:nvSpPr>
              <p:cNvPr id="450" name="Google Shape;450;p380"/>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p380"/>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2" name="Google Shape;452;p380"/>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53" name="Google Shape;453;p380"/>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4" name="Google Shape;454;p380"/>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5" name="Google Shape;455;p380"/>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6" name="Google Shape;456;p380"/>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7" name="Google Shape;457;p380"/>
          <p:cNvSpPr/>
          <p:nvPr>
            <p:ph idx="5" type="pic"/>
          </p:nvPr>
        </p:nvSpPr>
        <p:spPr>
          <a:xfrm>
            <a:off x="1460973" y="2631002"/>
            <a:ext cx="539010" cy="538720"/>
          </a:xfrm>
          <a:prstGeom prst="rect">
            <a:avLst/>
          </a:prstGeom>
          <a:noFill/>
          <a:ln>
            <a:noFill/>
          </a:ln>
        </p:spPr>
      </p:sp>
      <p:sp>
        <p:nvSpPr>
          <p:cNvPr id="458" name="Google Shape;458;p380"/>
          <p:cNvSpPr/>
          <p:nvPr>
            <p:ph idx="6" type="pic"/>
          </p:nvPr>
        </p:nvSpPr>
        <p:spPr>
          <a:xfrm>
            <a:off x="4302493" y="2631002"/>
            <a:ext cx="539010" cy="538720"/>
          </a:xfrm>
          <a:prstGeom prst="rect">
            <a:avLst/>
          </a:prstGeom>
          <a:noFill/>
          <a:ln>
            <a:noFill/>
          </a:ln>
        </p:spPr>
      </p:sp>
      <p:sp>
        <p:nvSpPr>
          <p:cNvPr id="459" name="Google Shape;459;p380"/>
          <p:cNvSpPr/>
          <p:nvPr>
            <p:ph idx="7" type="pic"/>
          </p:nvPr>
        </p:nvSpPr>
        <p:spPr>
          <a:xfrm>
            <a:off x="7144013" y="2631002"/>
            <a:ext cx="539010" cy="538720"/>
          </a:xfrm>
          <a:prstGeom prst="rect">
            <a:avLst/>
          </a:prstGeom>
          <a:noFill/>
          <a:ln>
            <a:noFill/>
          </a:ln>
        </p:spPr>
      </p:sp>
      <p:sp>
        <p:nvSpPr>
          <p:cNvPr id="460" name="Google Shape;460;p3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3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462" name="Shape 462"/>
        <p:cNvGrpSpPr/>
        <p:nvPr/>
      </p:nvGrpSpPr>
      <p:grpSpPr>
        <a:xfrm>
          <a:off x="0" y="0"/>
          <a:ext cx="0" cy="0"/>
          <a:chOff x="0" y="0"/>
          <a:chExt cx="0" cy="0"/>
        </a:xfrm>
      </p:grpSpPr>
      <p:grpSp>
        <p:nvGrpSpPr>
          <p:cNvPr id="463" name="Google Shape;463;p381"/>
          <p:cNvGrpSpPr/>
          <p:nvPr/>
        </p:nvGrpSpPr>
        <p:grpSpPr>
          <a:xfrm>
            <a:off x="3138739" y="1728182"/>
            <a:ext cx="2866522" cy="2848912"/>
            <a:chOff x="-15798" y="0"/>
            <a:chExt cx="2571596" cy="2555798"/>
          </a:xfrm>
        </p:grpSpPr>
        <p:sp>
          <p:nvSpPr>
            <p:cNvPr id="464" name="Google Shape;464;p381"/>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65" name="Google Shape;465;p381"/>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66" name="Google Shape;466;p381"/>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67" name="Google Shape;467;p381"/>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68" name="Google Shape;468;p381"/>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469" name="Google Shape;469;p381"/>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0" name="Google Shape;470;p381"/>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1" name="Google Shape;471;p381"/>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2" name="Google Shape;472;p381"/>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3" name="Google Shape;473;p381"/>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4" name="Google Shape;474;p381"/>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5" name="Google Shape;475;p381"/>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6" name="Google Shape;476;p381"/>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7" name="Google Shape;477;p381"/>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8" name="Google Shape;478;p381"/>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9" name="Google Shape;479;p381"/>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0" name="Google Shape;480;p381"/>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1" name="Google Shape;481;p381"/>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32" name="Shape 32"/>
        <p:cNvGrpSpPr/>
        <p:nvPr/>
      </p:nvGrpSpPr>
      <p:grpSpPr>
        <a:xfrm>
          <a:off x="0" y="0"/>
          <a:ext cx="0" cy="0"/>
          <a:chOff x="0" y="0"/>
          <a:chExt cx="0" cy="0"/>
        </a:xfrm>
      </p:grpSpPr>
      <p:pic>
        <p:nvPicPr>
          <p:cNvPr descr="Shape&#10;&#10;Description automatically generated with low confidence" id="33" name="Google Shape;33;p3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4" name="Google Shape;34;p337"/>
          <p:cNvSpPr txBox="1"/>
          <p:nvPr>
            <p:ph idx="1" type="body"/>
          </p:nvPr>
        </p:nvSpPr>
        <p:spPr>
          <a:xfrm>
            <a:off x="135731" y="869840"/>
            <a:ext cx="8471938"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 name="Google Shape;35;p337"/>
          <p:cNvSpPr txBox="1"/>
          <p:nvPr>
            <p:ph type="title"/>
          </p:nvPr>
        </p:nvSpPr>
        <p:spPr>
          <a:xfrm>
            <a:off x="135731" y="315283"/>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337"/>
          <p:cNvSpPr/>
          <p:nvPr/>
        </p:nvSpPr>
        <p:spPr>
          <a:xfrm>
            <a:off x="0" y="315283"/>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482" name="Shape 482"/>
        <p:cNvGrpSpPr/>
        <p:nvPr/>
      </p:nvGrpSpPr>
      <p:grpSpPr>
        <a:xfrm>
          <a:off x="0" y="0"/>
          <a:ext cx="0" cy="0"/>
          <a:chOff x="0" y="0"/>
          <a:chExt cx="0" cy="0"/>
        </a:xfrm>
      </p:grpSpPr>
      <p:grpSp>
        <p:nvGrpSpPr>
          <p:cNvPr id="483" name="Google Shape;483;p382"/>
          <p:cNvGrpSpPr/>
          <p:nvPr/>
        </p:nvGrpSpPr>
        <p:grpSpPr>
          <a:xfrm>
            <a:off x="3138739" y="1728182"/>
            <a:ext cx="2866522" cy="2848912"/>
            <a:chOff x="-15798" y="0"/>
            <a:chExt cx="2571596" cy="2555798"/>
          </a:xfrm>
        </p:grpSpPr>
        <p:sp>
          <p:nvSpPr>
            <p:cNvPr id="484" name="Google Shape;484;p382"/>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85" name="Google Shape;485;p382"/>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86" name="Google Shape;486;p382"/>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87" name="Google Shape;487;p382"/>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88" name="Google Shape;488;p382"/>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489" name="Google Shape;489;p382"/>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0" name="Google Shape;490;p382"/>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1" name="Google Shape;491;p382"/>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2" name="Google Shape;492;p382"/>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3" name="Google Shape;493;p382"/>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4" name="Google Shape;494;p382"/>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5" name="Google Shape;495;p382"/>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6" name="Google Shape;496;p382"/>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7" name="Google Shape;497;p382"/>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8" name="Google Shape;498;p382"/>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9" name="Google Shape;499;p382"/>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0" name="Google Shape;500;p382"/>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1" name="Google Shape;501;p382"/>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02" name="Shape 502"/>
        <p:cNvGrpSpPr/>
        <p:nvPr/>
      </p:nvGrpSpPr>
      <p:grpSpPr>
        <a:xfrm>
          <a:off x="0" y="0"/>
          <a:ext cx="0" cy="0"/>
          <a:chOff x="0" y="0"/>
          <a:chExt cx="0" cy="0"/>
        </a:xfrm>
      </p:grpSpPr>
      <p:pic>
        <p:nvPicPr>
          <p:cNvPr descr="Shape&#10;&#10;Description automatically generated with low confidence" id="503" name="Google Shape;503;p38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04" name="Google Shape;504;p383"/>
          <p:cNvGrpSpPr/>
          <p:nvPr/>
        </p:nvGrpSpPr>
        <p:grpSpPr>
          <a:xfrm>
            <a:off x="2525214" y="825411"/>
            <a:ext cx="4093572" cy="4069088"/>
            <a:chOff x="2519466" y="821088"/>
            <a:chExt cx="4348428" cy="4322420"/>
          </a:xfrm>
        </p:grpSpPr>
        <p:sp>
          <p:nvSpPr>
            <p:cNvPr id="505" name="Google Shape;505;p383"/>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06" name="Google Shape;506;p383"/>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07" name="Google Shape;507;p383"/>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08" name="Google Shape;508;p383"/>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09" name="Google Shape;509;p383"/>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10" name="Google Shape;510;p383"/>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11" name="Google Shape;511;p383"/>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2" name="Google Shape;512;p383"/>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3" name="Google Shape;513;p383"/>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4" name="Google Shape;514;p383"/>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5" name="Google Shape;515;p3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3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17" name="Shape 517"/>
        <p:cNvGrpSpPr/>
        <p:nvPr/>
      </p:nvGrpSpPr>
      <p:grpSpPr>
        <a:xfrm>
          <a:off x="0" y="0"/>
          <a:ext cx="0" cy="0"/>
          <a:chOff x="0" y="0"/>
          <a:chExt cx="0" cy="0"/>
        </a:xfrm>
      </p:grpSpPr>
      <p:pic>
        <p:nvPicPr>
          <p:cNvPr descr="Shape&#10;&#10;Description automatically generated with low confidence" id="518" name="Google Shape;518;p384"/>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19" name="Google Shape;519;p384"/>
          <p:cNvGrpSpPr/>
          <p:nvPr/>
        </p:nvGrpSpPr>
        <p:grpSpPr>
          <a:xfrm>
            <a:off x="2525214" y="825411"/>
            <a:ext cx="4093572" cy="4069088"/>
            <a:chOff x="2519466" y="821088"/>
            <a:chExt cx="4348428" cy="4322420"/>
          </a:xfrm>
        </p:grpSpPr>
        <p:sp>
          <p:nvSpPr>
            <p:cNvPr id="520" name="Google Shape;520;p384"/>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21" name="Google Shape;521;p384"/>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22" name="Google Shape;522;p384"/>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23" name="Google Shape;523;p384"/>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24" name="Google Shape;524;p384"/>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25" name="Google Shape;525;p384"/>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26" name="Google Shape;526;p384"/>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7" name="Google Shape;527;p384"/>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8" name="Google Shape;528;p384"/>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9" name="Google Shape;529;p384"/>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0" name="Google Shape;530;p3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3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532" name="Shape 532"/>
        <p:cNvGrpSpPr/>
        <p:nvPr/>
      </p:nvGrpSpPr>
      <p:grpSpPr>
        <a:xfrm>
          <a:off x="0" y="0"/>
          <a:ext cx="0" cy="0"/>
          <a:chOff x="0" y="0"/>
          <a:chExt cx="0" cy="0"/>
        </a:xfrm>
      </p:grpSpPr>
      <p:pic>
        <p:nvPicPr>
          <p:cNvPr descr="Shape&#10;&#10;Description automatically generated with low confidence" id="533" name="Google Shape;533;p3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534" name="Google Shape;534;p3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3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6" name="Google Shape;536;p385"/>
          <p:cNvGrpSpPr/>
          <p:nvPr/>
        </p:nvGrpSpPr>
        <p:grpSpPr>
          <a:xfrm>
            <a:off x="881517" y="2193743"/>
            <a:ext cx="397892" cy="646462"/>
            <a:chOff x="1400864" y="1624076"/>
            <a:chExt cx="560368" cy="910439"/>
          </a:xfrm>
        </p:grpSpPr>
        <p:grpSp>
          <p:nvGrpSpPr>
            <p:cNvPr id="537" name="Google Shape;537;p385"/>
            <p:cNvGrpSpPr/>
            <p:nvPr/>
          </p:nvGrpSpPr>
          <p:grpSpPr>
            <a:xfrm>
              <a:off x="1400864" y="1624076"/>
              <a:ext cx="560368" cy="825149"/>
              <a:chOff x="1342876" y="1647676"/>
              <a:chExt cx="560368" cy="825149"/>
            </a:xfrm>
          </p:grpSpPr>
          <p:sp>
            <p:nvSpPr>
              <p:cNvPr id="538" name="Google Shape;538;p385"/>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39" name="Google Shape;539;p3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40" name="Google Shape;540;p3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41" name="Google Shape;541;p3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42" name="Google Shape;542;p385"/>
          <p:cNvGrpSpPr/>
          <p:nvPr/>
        </p:nvGrpSpPr>
        <p:grpSpPr>
          <a:xfrm>
            <a:off x="2622541" y="2193743"/>
            <a:ext cx="397892" cy="646462"/>
            <a:chOff x="1400864" y="1624076"/>
            <a:chExt cx="560368" cy="910439"/>
          </a:xfrm>
        </p:grpSpPr>
        <p:grpSp>
          <p:nvGrpSpPr>
            <p:cNvPr id="543" name="Google Shape;543;p385"/>
            <p:cNvGrpSpPr/>
            <p:nvPr/>
          </p:nvGrpSpPr>
          <p:grpSpPr>
            <a:xfrm>
              <a:off x="1400864" y="1624076"/>
              <a:ext cx="560368" cy="825149"/>
              <a:chOff x="1342876" y="1647676"/>
              <a:chExt cx="560368" cy="825149"/>
            </a:xfrm>
          </p:grpSpPr>
          <p:sp>
            <p:nvSpPr>
              <p:cNvPr id="544" name="Google Shape;544;p3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45" name="Google Shape;545;p3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46" name="Google Shape;546;p3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47" name="Google Shape;547;p385"/>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48" name="Google Shape;548;p385"/>
          <p:cNvGrpSpPr/>
          <p:nvPr/>
        </p:nvGrpSpPr>
        <p:grpSpPr>
          <a:xfrm>
            <a:off x="4363565" y="2193743"/>
            <a:ext cx="397892" cy="646462"/>
            <a:chOff x="1400864" y="1624076"/>
            <a:chExt cx="560368" cy="910439"/>
          </a:xfrm>
        </p:grpSpPr>
        <p:grpSp>
          <p:nvGrpSpPr>
            <p:cNvPr id="549" name="Google Shape;549;p385"/>
            <p:cNvGrpSpPr/>
            <p:nvPr/>
          </p:nvGrpSpPr>
          <p:grpSpPr>
            <a:xfrm>
              <a:off x="1400864" y="1624076"/>
              <a:ext cx="560368" cy="825149"/>
              <a:chOff x="1342876" y="1647676"/>
              <a:chExt cx="560368" cy="825149"/>
            </a:xfrm>
          </p:grpSpPr>
          <p:sp>
            <p:nvSpPr>
              <p:cNvPr id="550" name="Google Shape;550;p385"/>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51" name="Google Shape;551;p3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52" name="Google Shape;552;p3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53" name="Google Shape;553;p3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54" name="Google Shape;554;p385"/>
          <p:cNvGrpSpPr/>
          <p:nvPr/>
        </p:nvGrpSpPr>
        <p:grpSpPr>
          <a:xfrm>
            <a:off x="6104589" y="2193743"/>
            <a:ext cx="397892" cy="646462"/>
            <a:chOff x="1400864" y="1624076"/>
            <a:chExt cx="560368" cy="910439"/>
          </a:xfrm>
        </p:grpSpPr>
        <p:grpSp>
          <p:nvGrpSpPr>
            <p:cNvPr id="555" name="Google Shape;555;p385"/>
            <p:cNvGrpSpPr/>
            <p:nvPr/>
          </p:nvGrpSpPr>
          <p:grpSpPr>
            <a:xfrm>
              <a:off x="1400864" y="1624076"/>
              <a:ext cx="560368" cy="825149"/>
              <a:chOff x="1342876" y="1647676"/>
              <a:chExt cx="560368" cy="825149"/>
            </a:xfrm>
          </p:grpSpPr>
          <p:sp>
            <p:nvSpPr>
              <p:cNvPr id="556" name="Google Shape;556;p3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57" name="Google Shape;557;p3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58" name="Google Shape;558;p3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59" name="Google Shape;559;p385"/>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60" name="Google Shape;560;p385"/>
          <p:cNvGrpSpPr/>
          <p:nvPr/>
        </p:nvGrpSpPr>
        <p:grpSpPr>
          <a:xfrm>
            <a:off x="7845614" y="2193743"/>
            <a:ext cx="397892" cy="646462"/>
            <a:chOff x="1400864" y="1624076"/>
            <a:chExt cx="560368" cy="910439"/>
          </a:xfrm>
        </p:grpSpPr>
        <p:grpSp>
          <p:nvGrpSpPr>
            <p:cNvPr id="561" name="Google Shape;561;p385"/>
            <p:cNvGrpSpPr/>
            <p:nvPr/>
          </p:nvGrpSpPr>
          <p:grpSpPr>
            <a:xfrm>
              <a:off x="1400864" y="1624076"/>
              <a:ext cx="560368" cy="825149"/>
              <a:chOff x="1342876" y="1647676"/>
              <a:chExt cx="560368" cy="825149"/>
            </a:xfrm>
          </p:grpSpPr>
          <p:sp>
            <p:nvSpPr>
              <p:cNvPr id="562" name="Google Shape;562;p385"/>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63" name="Google Shape;563;p3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64" name="Google Shape;564;p3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65" name="Google Shape;565;p3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566" name="Google Shape;566;p385"/>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7" name="Google Shape;567;p385"/>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385"/>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9" name="Google Shape;569;p385"/>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0" name="Google Shape;570;p385"/>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571" name="Shape 571"/>
        <p:cNvGrpSpPr/>
        <p:nvPr/>
      </p:nvGrpSpPr>
      <p:grpSpPr>
        <a:xfrm>
          <a:off x="0" y="0"/>
          <a:ext cx="0" cy="0"/>
          <a:chOff x="0" y="0"/>
          <a:chExt cx="0" cy="0"/>
        </a:xfrm>
      </p:grpSpPr>
      <p:pic>
        <p:nvPicPr>
          <p:cNvPr descr="Shape&#10;&#10;Description automatically generated with low confidence" id="572" name="Google Shape;572;p3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573" name="Google Shape;573;p3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3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75" name="Google Shape;575;p386"/>
          <p:cNvGrpSpPr/>
          <p:nvPr/>
        </p:nvGrpSpPr>
        <p:grpSpPr>
          <a:xfrm>
            <a:off x="881517" y="2193743"/>
            <a:ext cx="7361989" cy="646462"/>
            <a:chOff x="881517" y="2219381"/>
            <a:chExt cx="7361989" cy="646462"/>
          </a:xfrm>
        </p:grpSpPr>
        <p:grpSp>
          <p:nvGrpSpPr>
            <p:cNvPr id="576" name="Google Shape;576;p386"/>
            <p:cNvGrpSpPr/>
            <p:nvPr/>
          </p:nvGrpSpPr>
          <p:grpSpPr>
            <a:xfrm>
              <a:off x="881517" y="2219381"/>
              <a:ext cx="397892" cy="646462"/>
              <a:chOff x="1400864" y="1624076"/>
              <a:chExt cx="560368" cy="910439"/>
            </a:xfrm>
          </p:grpSpPr>
          <p:grpSp>
            <p:nvGrpSpPr>
              <p:cNvPr id="577" name="Google Shape;577;p386"/>
              <p:cNvGrpSpPr/>
              <p:nvPr/>
            </p:nvGrpSpPr>
            <p:grpSpPr>
              <a:xfrm>
                <a:off x="1400864" y="1624076"/>
                <a:ext cx="560368" cy="825149"/>
                <a:chOff x="1342876" y="1647676"/>
                <a:chExt cx="560368" cy="825149"/>
              </a:xfrm>
            </p:grpSpPr>
            <p:sp>
              <p:nvSpPr>
                <p:cNvPr id="578" name="Google Shape;578;p3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79" name="Google Shape;579;p3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80" name="Google Shape;580;p3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81" name="Google Shape;581;p3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82" name="Google Shape;582;p386"/>
            <p:cNvGrpSpPr/>
            <p:nvPr/>
          </p:nvGrpSpPr>
          <p:grpSpPr>
            <a:xfrm>
              <a:off x="2622541" y="2219381"/>
              <a:ext cx="397892" cy="646462"/>
              <a:chOff x="1400864" y="1624076"/>
              <a:chExt cx="560368" cy="910439"/>
            </a:xfrm>
          </p:grpSpPr>
          <p:grpSp>
            <p:nvGrpSpPr>
              <p:cNvPr id="583" name="Google Shape;583;p386"/>
              <p:cNvGrpSpPr/>
              <p:nvPr/>
            </p:nvGrpSpPr>
            <p:grpSpPr>
              <a:xfrm>
                <a:off x="1400864" y="1624076"/>
                <a:ext cx="560368" cy="825149"/>
                <a:chOff x="1342876" y="1647676"/>
                <a:chExt cx="560368" cy="825149"/>
              </a:xfrm>
            </p:grpSpPr>
            <p:sp>
              <p:nvSpPr>
                <p:cNvPr id="584" name="Google Shape;584;p3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85" name="Google Shape;585;p3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86" name="Google Shape;586;p3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87" name="Google Shape;587;p3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88" name="Google Shape;588;p386"/>
            <p:cNvGrpSpPr/>
            <p:nvPr/>
          </p:nvGrpSpPr>
          <p:grpSpPr>
            <a:xfrm>
              <a:off x="4363565" y="2219381"/>
              <a:ext cx="397892" cy="646462"/>
              <a:chOff x="1400864" y="1624076"/>
              <a:chExt cx="560368" cy="910439"/>
            </a:xfrm>
          </p:grpSpPr>
          <p:grpSp>
            <p:nvGrpSpPr>
              <p:cNvPr id="589" name="Google Shape;589;p386"/>
              <p:cNvGrpSpPr/>
              <p:nvPr/>
            </p:nvGrpSpPr>
            <p:grpSpPr>
              <a:xfrm>
                <a:off x="1400864" y="1624076"/>
                <a:ext cx="560368" cy="825149"/>
                <a:chOff x="1342876" y="1647676"/>
                <a:chExt cx="560368" cy="825149"/>
              </a:xfrm>
            </p:grpSpPr>
            <p:sp>
              <p:nvSpPr>
                <p:cNvPr id="590" name="Google Shape;590;p3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91" name="Google Shape;591;p3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92" name="Google Shape;592;p3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93" name="Google Shape;593;p3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594" name="Google Shape;594;p386"/>
            <p:cNvGrpSpPr/>
            <p:nvPr/>
          </p:nvGrpSpPr>
          <p:grpSpPr>
            <a:xfrm>
              <a:off x="6104589" y="2219381"/>
              <a:ext cx="397892" cy="646462"/>
              <a:chOff x="1400864" y="1624076"/>
              <a:chExt cx="560368" cy="910439"/>
            </a:xfrm>
          </p:grpSpPr>
          <p:grpSp>
            <p:nvGrpSpPr>
              <p:cNvPr id="595" name="Google Shape;595;p386"/>
              <p:cNvGrpSpPr/>
              <p:nvPr/>
            </p:nvGrpSpPr>
            <p:grpSpPr>
              <a:xfrm>
                <a:off x="1400864" y="1624076"/>
                <a:ext cx="560368" cy="825149"/>
                <a:chOff x="1342876" y="1647676"/>
                <a:chExt cx="560368" cy="825149"/>
              </a:xfrm>
            </p:grpSpPr>
            <p:sp>
              <p:nvSpPr>
                <p:cNvPr id="596" name="Google Shape;596;p3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97" name="Google Shape;597;p3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598" name="Google Shape;598;p3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599" name="Google Shape;599;p3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00" name="Google Shape;600;p386"/>
            <p:cNvGrpSpPr/>
            <p:nvPr/>
          </p:nvGrpSpPr>
          <p:grpSpPr>
            <a:xfrm>
              <a:off x="7845614" y="2219381"/>
              <a:ext cx="397892" cy="646462"/>
              <a:chOff x="1400864" y="1624076"/>
              <a:chExt cx="560368" cy="910439"/>
            </a:xfrm>
          </p:grpSpPr>
          <p:grpSp>
            <p:nvGrpSpPr>
              <p:cNvPr id="601" name="Google Shape;601;p386"/>
              <p:cNvGrpSpPr/>
              <p:nvPr/>
            </p:nvGrpSpPr>
            <p:grpSpPr>
              <a:xfrm>
                <a:off x="1400864" y="1624076"/>
                <a:ext cx="560368" cy="825149"/>
                <a:chOff x="1342876" y="1647676"/>
                <a:chExt cx="560368" cy="825149"/>
              </a:xfrm>
            </p:grpSpPr>
            <p:sp>
              <p:nvSpPr>
                <p:cNvPr id="602" name="Google Shape;602;p3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03" name="Google Shape;603;p3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04" name="Google Shape;604;p3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05" name="Google Shape;605;p3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606" name="Google Shape;606;p386"/>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7" name="Google Shape;607;p386"/>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8" name="Google Shape;608;p386"/>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9" name="Google Shape;609;p386"/>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0" name="Google Shape;610;p386"/>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611" name="Shape 611"/>
        <p:cNvGrpSpPr/>
        <p:nvPr/>
      </p:nvGrpSpPr>
      <p:grpSpPr>
        <a:xfrm>
          <a:off x="0" y="0"/>
          <a:ext cx="0" cy="0"/>
          <a:chOff x="0" y="0"/>
          <a:chExt cx="0" cy="0"/>
        </a:xfrm>
      </p:grpSpPr>
      <p:pic>
        <p:nvPicPr>
          <p:cNvPr descr="Shape&#10;&#10;Description automatically generated with low confidence" id="612" name="Google Shape;612;p3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13" name="Google Shape;613;p3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4" name="Google Shape;614;p3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5" name="Google Shape;615;p387"/>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616" name="Google Shape;616;p387"/>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617" name="Google Shape;617;p387"/>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618" name="Google Shape;618;p387"/>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619" name="Google Shape;619;p387"/>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620" name="Google Shape;620;p387"/>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621" name="Google Shape;621;p387"/>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622" name="Google Shape;622;p387"/>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623" name="Google Shape;623;p387"/>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624" name="Google Shape;624;p387"/>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5" name="Google Shape;625;p387"/>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6" name="Google Shape;626;p387"/>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7" name="Google Shape;627;p387"/>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8" name="Google Shape;628;p387"/>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9" name="Google Shape;629;p387"/>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387"/>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1" name="Google Shape;631;p387"/>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632" name="Shape 632"/>
        <p:cNvGrpSpPr/>
        <p:nvPr/>
      </p:nvGrpSpPr>
      <p:grpSpPr>
        <a:xfrm>
          <a:off x="0" y="0"/>
          <a:ext cx="0" cy="0"/>
          <a:chOff x="0" y="0"/>
          <a:chExt cx="0" cy="0"/>
        </a:xfrm>
      </p:grpSpPr>
      <p:pic>
        <p:nvPicPr>
          <p:cNvPr descr="Shape&#10;&#10;Description automatically generated with low confidence" id="633" name="Google Shape;633;p3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4" name="Google Shape;634;p3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5" name="Google Shape;635;p3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6" name="Google Shape;636;p388"/>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637" name="Google Shape;637;p388"/>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638" name="Google Shape;638;p388"/>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639" name="Google Shape;639;p388"/>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640" name="Google Shape;640;p388"/>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641" name="Google Shape;641;p388"/>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642" name="Google Shape;642;p388"/>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643" name="Google Shape;643;p388"/>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644" name="Google Shape;644;p388"/>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645" name="Google Shape;645;p388"/>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388"/>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7" name="Google Shape;647;p388"/>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8" name="Google Shape;648;p388"/>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9" name="Google Shape;649;p388"/>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p388"/>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388"/>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2" name="Google Shape;652;p388"/>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653" name="Shape 653"/>
        <p:cNvGrpSpPr/>
        <p:nvPr/>
      </p:nvGrpSpPr>
      <p:grpSpPr>
        <a:xfrm>
          <a:off x="0" y="0"/>
          <a:ext cx="0" cy="0"/>
          <a:chOff x="0" y="0"/>
          <a:chExt cx="0" cy="0"/>
        </a:xfrm>
      </p:grpSpPr>
      <p:pic>
        <p:nvPicPr>
          <p:cNvPr descr="Shape&#10;&#10;Description automatically generated with low confidence" id="654" name="Google Shape;654;p3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5" name="Google Shape;655;p3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3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57" name="Google Shape;657;p389"/>
          <p:cNvCxnSpPr>
            <a:stCxn id="658"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658" name="Google Shape;658;p389"/>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659" name="Google Shape;659;p389"/>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660" name="Google Shape;660;p389"/>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661" name="Google Shape;661;p389"/>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662" name="Google Shape;662;p389"/>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663" name="Google Shape;663;p389"/>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664" name="Google Shape;664;p389"/>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665" name="Google Shape;665;p389"/>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6" name="Google Shape;666;p389"/>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7" name="Google Shape;667;p389"/>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8" name="Google Shape;668;p389"/>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9" name="Google Shape;669;p389"/>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389"/>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389"/>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672" name="Shape 672"/>
        <p:cNvGrpSpPr/>
        <p:nvPr/>
      </p:nvGrpSpPr>
      <p:grpSpPr>
        <a:xfrm>
          <a:off x="0" y="0"/>
          <a:ext cx="0" cy="0"/>
          <a:chOff x="0" y="0"/>
          <a:chExt cx="0" cy="0"/>
        </a:xfrm>
      </p:grpSpPr>
      <p:pic>
        <p:nvPicPr>
          <p:cNvPr descr="Shape&#10;&#10;Description automatically generated with low confidence" id="673" name="Google Shape;673;p39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4" name="Google Shape;674;p39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39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76" name="Google Shape;676;p390"/>
          <p:cNvCxnSpPr>
            <a:stCxn id="677"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677" name="Google Shape;677;p390"/>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678" name="Google Shape;678;p390"/>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679" name="Google Shape;679;p390"/>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680" name="Google Shape;680;p390"/>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681" name="Google Shape;681;p390"/>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682" name="Google Shape;682;p390"/>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683" name="Google Shape;683;p390"/>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684" name="Google Shape;684;p390"/>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5" name="Google Shape;685;p390"/>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390"/>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390"/>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8" name="Google Shape;688;p390"/>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9" name="Google Shape;689;p390"/>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390"/>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691" name="Shape 691"/>
        <p:cNvGrpSpPr/>
        <p:nvPr/>
      </p:nvGrpSpPr>
      <p:grpSpPr>
        <a:xfrm>
          <a:off x="0" y="0"/>
          <a:ext cx="0" cy="0"/>
          <a:chOff x="0" y="0"/>
          <a:chExt cx="0" cy="0"/>
        </a:xfrm>
      </p:grpSpPr>
      <p:pic>
        <p:nvPicPr>
          <p:cNvPr descr="Shape&#10;&#10;Description automatically generated with low confidence" id="692" name="Google Shape;692;p39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93" name="Google Shape;693;p39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39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95" name="Google Shape;695;p391"/>
          <p:cNvGrpSpPr/>
          <p:nvPr/>
        </p:nvGrpSpPr>
        <p:grpSpPr>
          <a:xfrm>
            <a:off x="914091" y="752041"/>
            <a:ext cx="7280306" cy="4126450"/>
            <a:chOff x="556442" y="752041"/>
            <a:chExt cx="7280306" cy="4126450"/>
          </a:xfrm>
        </p:grpSpPr>
        <p:cxnSp>
          <p:nvCxnSpPr>
            <p:cNvPr id="696" name="Google Shape;696;p391"/>
            <p:cNvCxnSpPr>
              <a:stCxn id="697" idx="6"/>
              <a:endCxn id="698"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699" name="Google Shape;699;p391"/>
            <p:cNvCxnSpPr>
              <a:stCxn id="697" idx="6"/>
              <a:endCxn id="700"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01" name="Google Shape;701;p391"/>
            <p:cNvCxnSpPr>
              <a:stCxn id="697" idx="6"/>
              <a:endCxn id="702"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03" name="Google Shape;703;p391"/>
            <p:cNvCxnSpPr>
              <a:stCxn id="697" idx="6"/>
              <a:endCxn id="704"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05" name="Google Shape;705;p391"/>
            <p:cNvCxnSpPr>
              <a:stCxn id="697" idx="6"/>
              <a:endCxn id="706"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07" name="Google Shape;707;p391"/>
            <p:cNvCxnSpPr>
              <a:stCxn id="697" idx="6"/>
              <a:endCxn id="708"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09" name="Google Shape;709;p391"/>
            <p:cNvCxnSpPr>
              <a:stCxn id="697" idx="6"/>
              <a:endCxn id="710"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711" name="Google Shape;711;p391"/>
            <p:cNvGrpSpPr/>
            <p:nvPr/>
          </p:nvGrpSpPr>
          <p:grpSpPr>
            <a:xfrm>
              <a:off x="556442" y="1526794"/>
              <a:ext cx="2576946" cy="2576946"/>
              <a:chOff x="941492" y="1686560"/>
              <a:chExt cx="1876213" cy="1876213"/>
            </a:xfrm>
          </p:grpSpPr>
          <p:sp>
            <p:nvSpPr>
              <p:cNvPr id="697" name="Google Shape;697;p391"/>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2" name="Google Shape;712;p391"/>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13" name="Google Shape;713;p391"/>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14" name="Google Shape;714;p391"/>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698" name="Google Shape;698;p391"/>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5" name="Google Shape;715;p391"/>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16" name="Google Shape;716;p391"/>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10" name="Google Shape;710;p391"/>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7" name="Google Shape;717;p391"/>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18" name="Google Shape;718;p391"/>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00" name="Google Shape;700;p391"/>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9" name="Google Shape;719;p391"/>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0" name="Google Shape;720;p391"/>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02" name="Google Shape;702;p391"/>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21" name="Google Shape;721;p391"/>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2" name="Google Shape;722;p391"/>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08" name="Google Shape;708;p391"/>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23" name="Google Shape;723;p391"/>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4" name="Google Shape;724;p391"/>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06" name="Google Shape;706;p391"/>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25" name="Google Shape;725;p391"/>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6" name="Google Shape;726;p391"/>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04" name="Google Shape;704;p391"/>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27" name="Google Shape;727;p391"/>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8" name="Google Shape;728;p391"/>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29" name="Google Shape;729;p391"/>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0" name="Google Shape;730;p391"/>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1" name="Google Shape;731;p391"/>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2" name="Google Shape;732;p391"/>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3" name="Google Shape;733;p391"/>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4" name="Google Shape;734;p391"/>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37" name="Shape 37"/>
        <p:cNvGrpSpPr/>
        <p:nvPr/>
      </p:nvGrpSpPr>
      <p:grpSpPr>
        <a:xfrm>
          <a:off x="0" y="0"/>
          <a:ext cx="0" cy="0"/>
          <a:chOff x="0" y="0"/>
          <a:chExt cx="0" cy="0"/>
        </a:xfrm>
      </p:grpSpPr>
      <p:pic>
        <p:nvPicPr>
          <p:cNvPr descr="Shape&#10;&#10;Description automatically generated with low confidence" id="38" name="Google Shape;38;p3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9" name="Google Shape;39;p33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 name="Google Shape;40;p33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 name="Google Shape;41;p33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33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33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33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33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33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3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3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735" name="Shape 735"/>
        <p:cNvGrpSpPr/>
        <p:nvPr/>
      </p:nvGrpSpPr>
      <p:grpSpPr>
        <a:xfrm>
          <a:off x="0" y="0"/>
          <a:ext cx="0" cy="0"/>
          <a:chOff x="0" y="0"/>
          <a:chExt cx="0" cy="0"/>
        </a:xfrm>
      </p:grpSpPr>
      <p:pic>
        <p:nvPicPr>
          <p:cNvPr descr="Shape&#10;&#10;Description automatically generated with low confidence" id="736" name="Google Shape;736;p39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7" name="Google Shape;737;p39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8" name="Google Shape;738;p39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39" name="Google Shape;739;p392"/>
          <p:cNvGrpSpPr/>
          <p:nvPr/>
        </p:nvGrpSpPr>
        <p:grpSpPr>
          <a:xfrm>
            <a:off x="914091" y="752041"/>
            <a:ext cx="7280306" cy="4126450"/>
            <a:chOff x="556442" y="752041"/>
            <a:chExt cx="7280306" cy="4126450"/>
          </a:xfrm>
        </p:grpSpPr>
        <p:cxnSp>
          <p:nvCxnSpPr>
            <p:cNvPr id="740" name="Google Shape;740;p392"/>
            <p:cNvCxnSpPr>
              <a:stCxn id="741" idx="6"/>
              <a:endCxn id="742"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43" name="Google Shape;743;p392"/>
            <p:cNvCxnSpPr>
              <a:stCxn id="741" idx="6"/>
              <a:endCxn id="744"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45" name="Google Shape;745;p392"/>
            <p:cNvCxnSpPr>
              <a:stCxn id="741" idx="6"/>
              <a:endCxn id="746"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47" name="Google Shape;747;p392"/>
            <p:cNvCxnSpPr>
              <a:stCxn id="741" idx="6"/>
              <a:endCxn id="748"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49" name="Google Shape;749;p392"/>
            <p:cNvCxnSpPr>
              <a:stCxn id="741" idx="6"/>
              <a:endCxn id="750"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51" name="Google Shape;751;p392"/>
            <p:cNvCxnSpPr>
              <a:stCxn id="741" idx="6"/>
              <a:endCxn id="752"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53" name="Google Shape;753;p392"/>
            <p:cNvCxnSpPr>
              <a:stCxn id="741" idx="6"/>
              <a:endCxn id="754"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755" name="Google Shape;755;p392"/>
            <p:cNvGrpSpPr/>
            <p:nvPr/>
          </p:nvGrpSpPr>
          <p:grpSpPr>
            <a:xfrm>
              <a:off x="556442" y="1526794"/>
              <a:ext cx="2576946" cy="2576946"/>
              <a:chOff x="941492" y="1686560"/>
              <a:chExt cx="1876213" cy="1876213"/>
            </a:xfrm>
          </p:grpSpPr>
          <p:sp>
            <p:nvSpPr>
              <p:cNvPr id="741" name="Google Shape;741;p392"/>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56" name="Google Shape;756;p392"/>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57" name="Google Shape;757;p392"/>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58" name="Google Shape;758;p392"/>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42" name="Google Shape;742;p392"/>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59" name="Google Shape;759;p392"/>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60" name="Google Shape;760;p392"/>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54" name="Google Shape;754;p392"/>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61" name="Google Shape;761;p392"/>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62" name="Google Shape;762;p392"/>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44" name="Google Shape;744;p392"/>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63" name="Google Shape;763;p392"/>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64" name="Google Shape;764;p392"/>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46" name="Google Shape;746;p392"/>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65" name="Google Shape;765;p392"/>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66" name="Google Shape;766;p392"/>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52" name="Google Shape;752;p392"/>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67" name="Google Shape;767;p392"/>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68" name="Google Shape;768;p392"/>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50" name="Google Shape;750;p392"/>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69" name="Google Shape;769;p392"/>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70" name="Google Shape;770;p392"/>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48" name="Google Shape;748;p392"/>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71" name="Google Shape;771;p392"/>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392"/>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3" name="Google Shape;773;p392"/>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4" name="Google Shape;774;p392"/>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5" name="Google Shape;775;p392"/>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6" name="Google Shape;776;p392"/>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7" name="Google Shape;777;p392"/>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78" name="Google Shape;778;p392"/>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779" name="Shape 779"/>
        <p:cNvGrpSpPr/>
        <p:nvPr/>
      </p:nvGrpSpPr>
      <p:grpSpPr>
        <a:xfrm>
          <a:off x="0" y="0"/>
          <a:ext cx="0" cy="0"/>
          <a:chOff x="0" y="0"/>
          <a:chExt cx="0" cy="0"/>
        </a:xfrm>
      </p:grpSpPr>
      <p:sp>
        <p:nvSpPr>
          <p:cNvPr id="780" name="Google Shape;780;p393"/>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781" name="Google Shape;781;p39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82" name="Google Shape;782;p39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39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84" name="Google Shape;784;p393"/>
          <p:cNvGrpSpPr/>
          <p:nvPr/>
        </p:nvGrpSpPr>
        <p:grpSpPr>
          <a:xfrm>
            <a:off x="716012" y="759582"/>
            <a:ext cx="3556067" cy="4132337"/>
            <a:chOff x="520700" y="759582"/>
            <a:chExt cx="3556067" cy="4132337"/>
          </a:xfrm>
        </p:grpSpPr>
        <p:cxnSp>
          <p:nvCxnSpPr>
            <p:cNvPr id="785" name="Google Shape;785;p393"/>
            <p:cNvCxnSpPr>
              <a:stCxn id="786" idx="6"/>
              <a:endCxn id="787"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88" name="Google Shape;788;p393"/>
            <p:cNvCxnSpPr>
              <a:stCxn id="786" idx="6"/>
              <a:endCxn id="789"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90" name="Google Shape;790;p393"/>
            <p:cNvCxnSpPr>
              <a:stCxn id="786" idx="6"/>
              <a:endCxn id="791"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92" name="Google Shape;792;p393"/>
            <p:cNvCxnSpPr>
              <a:stCxn id="786" idx="6"/>
              <a:endCxn id="793"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94" name="Google Shape;794;p393"/>
            <p:cNvCxnSpPr>
              <a:stCxn id="786" idx="6"/>
              <a:endCxn id="795"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96" name="Google Shape;796;p393"/>
            <p:cNvCxnSpPr>
              <a:stCxn id="786" idx="6"/>
              <a:endCxn id="797"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798" name="Google Shape;798;p393"/>
            <p:cNvCxnSpPr>
              <a:endCxn id="799"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786" name="Google Shape;786;p393"/>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00" name="Google Shape;800;p393"/>
            <p:cNvGrpSpPr/>
            <p:nvPr/>
          </p:nvGrpSpPr>
          <p:grpSpPr>
            <a:xfrm>
              <a:off x="3420306" y="759582"/>
              <a:ext cx="656461" cy="4132337"/>
              <a:chOff x="3522182" y="752447"/>
              <a:chExt cx="656468" cy="4132036"/>
            </a:xfrm>
          </p:grpSpPr>
          <p:grpSp>
            <p:nvGrpSpPr>
              <p:cNvPr id="801" name="Google Shape;801;p393"/>
              <p:cNvGrpSpPr/>
              <p:nvPr/>
            </p:nvGrpSpPr>
            <p:grpSpPr>
              <a:xfrm>
                <a:off x="3522182" y="752447"/>
                <a:ext cx="656468" cy="419144"/>
                <a:chOff x="3522182" y="782927"/>
                <a:chExt cx="656468" cy="419144"/>
              </a:xfrm>
            </p:grpSpPr>
            <p:sp>
              <p:nvSpPr>
                <p:cNvPr id="787" name="Google Shape;787;p393"/>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02" name="Google Shape;802;p393"/>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03" name="Google Shape;803;p393"/>
              <p:cNvGrpSpPr/>
              <p:nvPr/>
            </p:nvGrpSpPr>
            <p:grpSpPr>
              <a:xfrm>
                <a:off x="3522182" y="1371527"/>
                <a:ext cx="656467" cy="419144"/>
                <a:chOff x="3522182" y="1395657"/>
                <a:chExt cx="656467" cy="419144"/>
              </a:xfrm>
            </p:grpSpPr>
            <p:sp>
              <p:nvSpPr>
                <p:cNvPr id="789" name="Google Shape;789;p393"/>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04" name="Google Shape;804;p393"/>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05" name="Google Shape;805;p393"/>
              <p:cNvGrpSpPr/>
              <p:nvPr/>
            </p:nvGrpSpPr>
            <p:grpSpPr>
              <a:xfrm>
                <a:off x="3522182" y="3228607"/>
                <a:ext cx="656467" cy="417878"/>
                <a:chOff x="3522182" y="3233686"/>
                <a:chExt cx="656467" cy="417878"/>
              </a:xfrm>
            </p:grpSpPr>
            <p:sp>
              <p:nvSpPr>
                <p:cNvPr id="797" name="Google Shape;797;p393"/>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06" name="Google Shape;806;p393"/>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07" name="Google Shape;807;p393"/>
              <p:cNvGrpSpPr/>
              <p:nvPr/>
            </p:nvGrpSpPr>
            <p:grpSpPr>
              <a:xfrm>
                <a:off x="3522182" y="3846259"/>
                <a:ext cx="656467" cy="419144"/>
                <a:chOff x="3522182" y="3844987"/>
                <a:chExt cx="656467" cy="419144"/>
              </a:xfrm>
            </p:grpSpPr>
            <p:sp>
              <p:nvSpPr>
                <p:cNvPr id="795" name="Google Shape;795;p393"/>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08" name="Google Shape;808;p393"/>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09" name="Google Shape;809;p393"/>
              <p:cNvGrpSpPr/>
              <p:nvPr/>
            </p:nvGrpSpPr>
            <p:grpSpPr>
              <a:xfrm>
                <a:off x="3522182" y="1990447"/>
                <a:ext cx="656467" cy="417878"/>
                <a:chOff x="3522182" y="2008227"/>
                <a:chExt cx="656467" cy="417878"/>
              </a:xfrm>
            </p:grpSpPr>
            <p:sp>
              <p:nvSpPr>
                <p:cNvPr id="791" name="Google Shape;791;p393"/>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10" name="Google Shape;810;p393"/>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11" name="Google Shape;811;p393"/>
              <p:cNvGrpSpPr/>
              <p:nvPr/>
            </p:nvGrpSpPr>
            <p:grpSpPr>
              <a:xfrm>
                <a:off x="3522182" y="2609527"/>
                <a:ext cx="656467" cy="417878"/>
                <a:chOff x="3522182" y="2620957"/>
                <a:chExt cx="656467" cy="417878"/>
              </a:xfrm>
            </p:grpSpPr>
            <p:sp>
              <p:nvSpPr>
                <p:cNvPr id="799" name="Google Shape;799;p393"/>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12" name="Google Shape;812;p393"/>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813" name="Google Shape;813;p393"/>
              <p:cNvGrpSpPr/>
              <p:nvPr/>
            </p:nvGrpSpPr>
            <p:grpSpPr>
              <a:xfrm>
                <a:off x="3522182" y="4465339"/>
                <a:ext cx="656467" cy="419144"/>
                <a:chOff x="3522182" y="4457719"/>
                <a:chExt cx="656467" cy="419144"/>
              </a:xfrm>
            </p:grpSpPr>
            <p:sp>
              <p:nvSpPr>
                <p:cNvPr id="793" name="Google Shape;793;p393"/>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14" name="Google Shape;814;p393"/>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815" name="Google Shape;815;p393"/>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6" name="Google Shape;816;p393"/>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393"/>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393"/>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9" name="Google Shape;819;p393"/>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393"/>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1" name="Google Shape;821;p393"/>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393"/>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823" name="Shape 823"/>
        <p:cNvGrpSpPr/>
        <p:nvPr/>
      </p:nvGrpSpPr>
      <p:grpSpPr>
        <a:xfrm>
          <a:off x="0" y="0"/>
          <a:ext cx="0" cy="0"/>
          <a:chOff x="0" y="0"/>
          <a:chExt cx="0" cy="0"/>
        </a:xfrm>
      </p:grpSpPr>
      <p:sp>
        <p:nvSpPr>
          <p:cNvPr id="824" name="Google Shape;824;p394"/>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25" name="Google Shape;825;p39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26" name="Google Shape;826;p39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7" name="Google Shape;827;p39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8" name="Google Shape;828;p394"/>
          <p:cNvGrpSpPr/>
          <p:nvPr/>
        </p:nvGrpSpPr>
        <p:grpSpPr>
          <a:xfrm>
            <a:off x="716012" y="759582"/>
            <a:ext cx="3556067" cy="4132337"/>
            <a:chOff x="520700" y="759582"/>
            <a:chExt cx="3556067" cy="4132337"/>
          </a:xfrm>
        </p:grpSpPr>
        <p:cxnSp>
          <p:nvCxnSpPr>
            <p:cNvPr id="829" name="Google Shape;829;p394"/>
            <p:cNvCxnSpPr>
              <a:stCxn id="830" idx="6"/>
              <a:endCxn id="831"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32" name="Google Shape;832;p394"/>
            <p:cNvCxnSpPr>
              <a:stCxn id="830" idx="6"/>
              <a:endCxn id="833"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34" name="Google Shape;834;p394"/>
            <p:cNvCxnSpPr>
              <a:stCxn id="830" idx="6"/>
              <a:endCxn id="835"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36" name="Google Shape;836;p394"/>
            <p:cNvCxnSpPr>
              <a:stCxn id="830" idx="6"/>
              <a:endCxn id="837"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38" name="Google Shape;838;p394"/>
            <p:cNvCxnSpPr>
              <a:stCxn id="830" idx="6"/>
              <a:endCxn id="839"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40" name="Google Shape;840;p394"/>
            <p:cNvCxnSpPr>
              <a:stCxn id="830" idx="6"/>
              <a:endCxn id="841"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42" name="Google Shape;842;p394"/>
            <p:cNvCxnSpPr>
              <a:endCxn id="843"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30" name="Google Shape;830;p394"/>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44" name="Google Shape;844;p394"/>
            <p:cNvGrpSpPr/>
            <p:nvPr/>
          </p:nvGrpSpPr>
          <p:grpSpPr>
            <a:xfrm>
              <a:off x="3420306" y="759582"/>
              <a:ext cx="656461" cy="4132337"/>
              <a:chOff x="3522182" y="752447"/>
              <a:chExt cx="656468" cy="4132036"/>
            </a:xfrm>
          </p:grpSpPr>
          <p:grpSp>
            <p:nvGrpSpPr>
              <p:cNvPr id="845" name="Google Shape;845;p394"/>
              <p:cNvGrpSpPr/>
              <p:nvPr/>
            </p:nvGrpSpPr>
            <p:grpSpPr>
              <a:xfrm>
                <a:off x="3522182" y="752447"/>
                <a:ext cx="656468" cy="419144"/>
                <a:chOff x="3522182" y="782927"/>
                <a:chExt cx="656468" cy="419144"/>
              </a:xfrm>
            </p:grpSpPr>
            <p:sp>
              <p:nvSpPr>
                <p:cNvPr id="831" name="Google Shape;831;p394"/>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46" name="Google Shape;846;p394"/>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47" name="Google Shape;847;p394"/>
              <p:cNvGrpSpPr/>
              <p:nvPr/>
            </p:nvGrpSpPr>
            <p:grpSpPr>
              <a:xfrm>
                <a:off x="3522182" y="1371527"/>
                <a:ext cx="656467" cy="419144"/>
                <a:chOff x="3522182" y="1395657"/>
                <a:chExt cx="656467" cy="419144"/>
              </a:xfrm>
            </p:grpSpPr>
            <p:sp>
              <p:nvSpPr>
                <p:cNvPr id="833" name="Google Shape;833;p394"/>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48" name="Google Shape;848;p394"/>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49" name="Google Shape;849;p394"/>
              <p:cNvGrpSpPr/>
              <p:nvPr/>
            </p:nvGrpSpPr>
            <p:grpSpPr>
              <a:xfrm>
                <a:off x="3522182" y="3228607"/>
                <a:ext cx="656467" cy="417878"/>
                <a:chOff x="3522182" y="3233686"/>
                <a:chExt cx="656467" cy="417878"/>
              </a:xfrm>
            </p:grpSpPr>
            <p:sp>
              <p:nvSpPr>
                <p:cNvPr id="841" name="Google Shape;841;p394"/>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50" name="Google Shape;850;p394"/>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51" name="Google Shape;851;p394"/>
              <p:cNvGrpSpPr/>
              <p:nvPr/>
            </p:nvGrpSpPr>
            <p:grpSpPr>
              <a:xfrm>
                <a:off x="3522182" y="3846259"/>
                <a:ext cx="656467" cy="419144"/>
                <a:chOff x="3522182" y="3844987"/>
                <a:chExt cx="656467" cy="419144"/>
              </a:xfrm>
            </p:grpSpPr>
            <p:sp>
              <p:nvSpPr>
                <p:cNvPr id="839" name="Google Shape;839;p394"/>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52" name="Google Shape;852;p394"/>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53" name="Google Shape;853;p394"/>
              <p:cNvGrpSpPr/>
              <p:nvPr/>
            </p:nvGrpSpPr>
            <p:grpSpPr>
              <a:xfrm>
                <a:off x="3522182" y="1990447"/>
                <a:ext cx="656467" cy="417878"/>
                <a:chOff x="3522182" y="2008227"/>
                <a:chExt cx="656467" cy="417878"/>
              </a:xfrm>
            </p:grpSpPr>
            <p:sp>
              <p:nvSpPr>
                <p:cNvPr id="835" name="Google Shape;835;p394"/>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54" name="Google Shape;854;p394"/>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55" name="Google Shape;855;p394"/>
              <p:cNvGrpSpPr/>
              <p:nvPr/>
            </p:nvGrpSpPr>
            <p:grpSpPr>
              <a:xfrm>
                <a:off x="3522182" y="2609527"/>
                <a:ext cx="656467" cy="417878"/>
                <a:chOff x="3522182" y="2620957"/>
                <a:chExt cx="656467" cy="417878"/>
              </a:xfrm>
            </p:grpSpPr>
            <p:sp>
              <p:nvSpPr>
                <p:cNvPr id="843" name="Google Shape;843;p394"/>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56" name="Google Shape;856;p394"/>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857" name="Google Shape;857;p394"/>
              <p:cNvGrpSpPr/>
              <p:nvPr/>
            </p:nvGrpSpPr>
            <p:grpSpPr>
              <a:xfrm>
                <a:off x="3522182" y="4465339"/>
                <a:ext cx="656467" cy="419144"/>
                <a:chOff x="3522182" y="4457719"/>
                <a:chExt cx="656467" cy="419144"/>
              </a:xfrm>
            </p:grpSpPr>
            <p:sp>
              <p:nvSpPr>
                <p:cNvPr id="837" name="Google Shape;837;p394"/>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58" name="Google Shape;858;p394"/>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859" name="Google Shape;859;p394"/>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0" name="Google Shape;860;p394"/>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1" name="Google Shape;861;p394"/>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2" name="Google Shape;862;p394"/>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3" name="Google Shape;863;p394"/>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4" name="Google Shape;864;p394"/>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5" name="Google Shape;865;p394"/>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6" name="Google Shape;866;p394"/>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867" name="Shape 867"/>
        <p:cNvGrpSpPr/>
        <p:nvPr/>
      </p:nvGrpSpPr>
      <p:grpSpPr>
        <a:xfrm>
          <a:off x="0" y="0"/>
          <a:ext cx="0" cy="0"/>
          <a:chOff x="0" y="0"/>
          <a:chExt cx="0" cy="0"/>
        </a:xfrm>
      </p:grpSpPr>
      <p:sp>
        <p:nvSpPr>
          <p:cNvPr id="868" name="Google Shape;868;p395"/>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69" name="Google Shape;869;p39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70" name="Google Shape;870;p39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1" name="Google Shape;871;p39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72" name="Google Shape;872;p395"/>
          <p:cNvGrpSpPr/>
          <p:nvPr/>
        </p:nvGrpSpPr>
        <p:grpSpPr>
          <a:xfrm>
            <a:off x="716012" y="759582"/>
            <a:ext cx="3556067" cy="4132337"/>
            <a:chOff x="520700" y="759582"/>
            <a:chExt cx="3556067" cy="4132337"/>
          </a:xfrm>
        </p:grpSpPr>
        <p:cxnSp>
          <p:nvCxnSpPr>
            <p:cNvPr id="873" name="Google Shape;873;p395"/>
            <p:cNvCxnSpPr>
              <a:stCxn id="874" idx="6"/>
              <a:endCxn id="875"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6" name="Google Shape;876;p395"/>
            <p:cNvCxnSpPr>
              <a:stCxn id="874" idx="6"/>
              <a:endCxn id="877"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8" name="Google Shape;878;p395"/>
            <p:cNvCxnSpPr>
              <a:stCxn id="874" idx="6"/>
              <a:endCxn id="879"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80" name="Google Shape;880;p395"/>
            <p:cNvCxnSpPr>
              <a:stCxn id="874" idx="6"/>
              <a:endCxn id="881"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82" name="Google Shape;882;p395"/>
            <p:cNvCxnSpPr>
              <a:stCxn id="874" idx="6"/>
              <a:endCxn id="883"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84" name="Google Shape;884;p395"/>
            <p:cNvCxnSpPr>
              <a:stCxn id="874" idx="6"/>
              <a:endCxn id="885"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86" name="Google Shape;886;p395"/>
            <p:cNvCxnSpPr>
              <a:endCxn id="887"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74" name="Google Shape;874;p395"/>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88" name="Google Shape;888;p395"/>
            <p:cNvGrpSpPr/>
            <p:nvPr/>
          </p:nvGrpSpPr>
          <p:grpSpPr>
            <a:xfrm>
              <a:off x="3420306" y="759582"/>
              <a:ext cx="656461" cy="4132337"/>
              <a:chOff x="3522182" y="752447"/>
              <a:chExt cx="656468" cy="4132036"/>
            </a:xfrm>
          </p:grpSpPr>
          <p:grpSp>
            <p:nvGrpSpPr>
              <p:cNvPr id="889" name="Google Shape;889;p395"/>
              <p:cNvGrpSpPr/>
              <p:nvPr/>
            </p:nvGrpSpPr>
            <p:grpSpPr>
              <a:xfrm>
                <a:off x="3522182" y="752447"/>
                <a:ext cx="656468" cy="419144"/>
                <a:chOff x="3522182" y="782927"/>
                <a:chExt cx="656468" cy="419144"/>
              </a:xfrm>
            </p:grpSpPr>
            <p:sp>
              <p:nvSpPr>
                <p:cNvPr id="875" name="Google Shape;875;p395"/>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0" name="Google Shape;890;p395"/>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91" name="Google Shape;891;p395"/>
              <p:cNvGrpSpPr/>
              <p:nvPr/>
            </p:nvGrpSpPr>
            <p:grpSpPr>
              <a:xfrm>
                <a:off x="3522182" y="1371527"/>
                <a:ext cx="656467" cy="419144"/>
                <a:chOff x="3522182" y="1395657"/>
                <a:chExt cx="656467" cy="419144"/>
              </a:xfrm>
            </p:grpSpPr>
            <p:sp>
              <p:nvSpPr>
                <p:cNvPr id="877" name="Google Shape;877;p395"/>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2" name="Google Shape;892;p395"/>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93" name="Google Shape;893;p395"/>
              <p:cNvGrpSpPr/>
              <p:nvPr/>
            </p:nvGrpSpPr>
            <p:grpSpPr>
              <a:xfrm>
                <a:off x="3522182" y="3228607"/>
                <a:ext cx="656467" cy="417878"/>
                <a:chOff x="3522182" y="3233686"/>
                <a:chExt cx="656467" cy="417878"/>
              </a:xfrm>
            </p:grpSpPr>
            <p:sp>
              <p:nvSpPr>
                <p:cNvPr id="885" name="Google Shape;885;p395"/>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4" name="Google Shape;894;p395"/>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95" name="Google Shape;895;p395"/>
              <p:cNvGrpSpPr/>
              <p:nvPr/>
            </p:nvGrpSpPr>
            <p:grpSpPr>
              <a:xfrm>
                <a:off x="3522182" y="3846259"/>
                <a:ext cx="656467" cy="419144"/>
                <a:chOff x="3522182" y="3844987"/>
                <a:chExt cx="656467" cy="419144"/>
              </a:xfrm>
            </p:grpSpPr>
            <p:sp>
              <p:nvSpPr>
                <p:cNvPr id="883" name="Google Shape;883;p395"/>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6" name="Google Shape;896;p395"/>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97" name="Google Shape;897;p395"/>
              <p:cNvGrpSpPr/>
              <p:nvPr/>
            </p:nvGrpSpPr>
            <p:grpSpPr>
              <a:xfrm>
                <a:off x="3522182" y="1990447"/>
                <a:ext cx="656467" cy="417878"/>
                <a:chOff x="3522182" y="2008227"/>
                <a:chExt cx="656467" cy="417878"/>
              </a:xfrm>
            </p:grpSpPr>
            <p:sp>
              <p:nvSpPr>
                <p:cNvPr id="879" name="Google Shape;879;p395"/>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8" name="Google Shape;898;p395"/>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99" name="Google Shape;899;p395"/>
              <p:cNvGrpSpPr/>
              <p:nvPr/>
            </p:nvGrpSpPr>
            <p:grpSpPr>
              <a:xfrm>
                <a:off x="3522182" y="2609527"/>
                <a:ext cx="656467" cy="417878"/>
                <a:chOff x="3522182" y="2620957"/>
                <a:chExt cx="656467" cy="417878"/>
              </a:xfrm>
            </p:grpSpPr>
            <p:sp>
              <p:nvSpPr>
                <p:cNvPr id="887" name="Google Shape;887;p395"/>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0" name="Google Shape;900;p395"/>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01" name="Google Shape;901;p395"/>
              <p:cNvGrpSpPr/>
              <p:nvPr/>
            </p:nvGrpSpPr>
            <p:grpSpPr>
              <a:xfrm>
                <a:off x="3522182" y="4465339"/>
                <a:ext cx="656467" cy="419144"/>
                <a:chOff x="3522182" y="4457719"/>
                <a:chExt cx="656467" cy="419144"/>
              </a:xfrm>
            </p:grpSpPr>
            <p:sp>
              <p:nvSpPr>
                <p:cNvPr id="881" name="Google Shape;881;p395"/>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2" name="Google Shape;902;p395"/>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03" name="Google Shape;903;p395"/>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4" name="Google Shape;904;p395"/>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395"/>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6" name="Google Shape;906;p395"/>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395"/>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8" name="Google Shape;908;p395"/>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395"/>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0" name="Google Shape;910;p395"/>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11" name="Shape 911"/>
        <p:cNvGrpSpPr/>
        <p:nvPr/>
      </p:nvGrpSpPr>
      <p:grpSpPr>
        <a:xfrm>
          <a:off x="0" y="0"/>
          <a:ext cx="0" cy="0"/>
          <a:chOff x="0" y="0"/>
          <a:chExt cx="0" cy="0"/>
        </a:xfrm>
      </p:grpSpPr>
      <p:pic>
        <p:nvPicPr>
          <p:cNvPr descr="Shape&#10;&#10;Description automatically generated with low confidence" id="912" name="Google Shape;912;p39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13" name="Google Shape;913;p39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4" name="Google Shape;914;p39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15" name="Google Shape;915;p396"/>
          <p:cNvGrpSpPr/>
          <p:nvPr/>
        </p:nvGrpSpPr>
        <p:grpSpPr>
          <a:xfrm>
            <a:off x="1060707" y="857568"/>
            <a:ext cx="3060700" cy="3921125"/>
            <a:chOff x="520700" y="865188"/>
            <a:chExt cx="3060700" cy="3921125"/>
          </a:xfrm>
        </p:grpSpPr>
        <p:cxnSp>
          <p:nvCxnSpPr>
            <p:cNvPr id="916" name="Google Shape;916;p396"/>
            <p:cNvCxnSpPr>
              <a:stCxn id="917" idx="6"/>
              <a:endCxn id="918"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19" name="Google Shape;919;p396"/>
            <p:cNvCxnSpPr>
              <a:stCxn id="917" idx="6"/>
              <a:endCxn id="920"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21" name="Google Shape;921;p396"/>
            <p:cNvCxnSpPr>
              <a:stCxn id="917" idx="6"/>
              <a:endCxn id="922"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23" name="Google Shape;923;p396"/>
            <p:cNvCxnSpPr>
              <a:stCxn id="917" idx="6"/>
              <a:endCxn id="924"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25" name="Google Shape;925;p396"/>
            <p:cNvCxnSpPr>
              <a:stCxn id="917" idx="6"/>
              <a:endCxn id="926"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27" name="Google Shape;927;p396"/>
            <p:cNvCxnSpPr>
              <a:stCxn id="917" idx="6"/>
              <a:endCxn id="928"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29" name="Google Shape;929;p396"/>
            <p:cNvCxnSpPr>
              <a:endCxn id="930"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17" name="Google Shape;917;p396"/>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18" name="Google Shape;918;p396"/>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0" name="Google Shape;920;p396"/>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8" name="Google Shape;928;p396"/>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6" name="Google Shape;926;p396"/>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2" name="Google Shape;922;p396"/>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0" name="Google Shape;930;p396"/>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4" name="Google Shape;924;p396"/>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931" name="Google Shape;931;p396"/>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396"/>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3" name="Google Shape;933;p396"/>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396"/>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5" name="Google Shape;935;p396"/>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396"/>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7" name="Google Shape;937;p396"/>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396"/>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939" name="Shape 939"/>
        <p:cNvGrpSpPr/>
        <p:nvPr/>
      </p:nvGrpSpPr>
      <p:grpSpPr>
        <a:xfrm>
          <a:off x="0" y="0"/>
          <a:ext cx="0" cy="0"/>
          <a:chOff x="0" y="0"/>
          <a:chExt cx="0" cy="0"/>
        </a:xfrm>
      </p:grpSpPr>
      <p:pic>
        <p:nvPicPr>
          <p:cNvPr descr="Shape&#10;&#10;Description automatically generated with low confidence" id="940" name="Google Shape;940;p39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41" name="Google Shape;941;p39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39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43" name="Google Shape;943;p397"/>
          <p:cNvGrpSpPr/>
          <p:nvPr/>
        </p:nvGrpSpPr>
        <p:grpSpPr>
          <a:xfrm>
            <a:off x="1060707" y="857568"/>
            <a:ext cx="3060700" cy="3921125"/>
            <a:chOff x="520700" y="865188"/>
            <a:chExt cx="3060700" cy="3921125"/>
          </a:xfrm>
        </p:grpSpPr>
        <p:cxnSp>
          <p:nvCxnSpPr>
            <p:cNvPr id="944" name="Google Shape;944;p397"/>
            <p:cNvCxnSpPr>
              <a:stCxn id="945" idx="6"/>
              <a:endCxn id="946"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47" name="Google Shape;947;p397"/>
            <p:cNvCxnSpPr>
              <a:stCxn id="945" idx="6"/>
              <a:endCxn id="948"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49" name="Google Shape;949;p397"/>
            <p:cNvCxnSpPr>
              <a:stCxn id="945" idx="6"/>
              <a:endCxn id="950"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51" name="Google Shape;951;p397"/>
            <p:cNvCxnSpPr>
              <a:stCxn id="945" idx="6"/>
              <a:endCxn id="952"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53" name="Google Shape;953;p397"/>
            <p:cNvCxnSpPr>
              <a:stCxn id="945" idx="6"/>
              <a:endCxn id="954"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55" name="Google Shape;955;p397"/>
            <p:cNvCxnSpPr>
              <a:stCxn id="945" idx="6"/>
              <a:endCxn id="956"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57" name="Google Shape;957;p397"/>
            <p:cNvCxnSpPr>
              <a:endCxn id="958"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45" name="Google Shape;945;p397"/>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46" name="Google Shape;946;p397"/>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8" name="Google Shape;948;p397"/>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6" name="Google Shape;956;p397"/>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4" name="Google Shape;954;p397"/>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0" name="Google Shape;950;p397"/>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8" name="Google Shape;958;p397"/>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2" name="Google Shape;952;p397"/>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959" name="Google Shape;959;p397"/>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397"/>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1" name="Google Shape;961;p397"/>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2" name="Google Shape;962;p397"/>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3" name="Google Shape;963;p397"/>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4" name="Google Shape;964;p397"/>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397"/>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397"/>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967" name="Shape 967"/>
        <p:cNvGrpSpPr/>
        <p:nvPr/>
      </p:nvGrpSpPr>
      <p:grpSpPr>
        <a:xfrm>
          <a:off x="0" y="0"/>
          <a:ext cx="0" cy="0"/>
          <a:chOff x="0" y="0"/>
          <a:chExt cx="0" cy="0"/>
        </a:xfrm>
      </p:grpSpPr>
      <p:pic>
        <p:nvPicPr>
          <p:cNvPr descr="Shape&#10;&#10;Description automatically generated with low confidence" id="968" name="Google Shape;968;p39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69" name="Google Shape;969;p39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39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1" name="Google Shape;971;p398"/>
          <p:cNvGrpSpPr/>
          <p:nvPr/>
        </p:nvGrpSpPr>
        <p:grpSpPr>
          <a:xfrm>
            <a:off x="1060707" y="857568"/>
            <a:ext cx="3060700" cy="3921125"/>
            <a:chOff x="520700" y="865188"/>
            <a:chExt cx="3060700" cy="3921125"/>
          </a:xfrm>
        </p:grpSpPr>
        <p:cxnSp>
          <p:nvCxnSpPr>
            <p:cNvPr id="972" name="Google Shape;972;p398"/>
            <p:cNvCxnSpPr>
              <a:stCxn id="973" idx="6"/>
              <a:endCxn id="974"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75" name="Google Shape;975;p398"/>
            <p:cNvCxnSpPr>
              <a:stCxn id="973" idx="6"/>
              <a:endCxn id="976"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77" name="Google Shape;977;p398"/>
            <p:cNvCxnSpPr>
              <a:stCxn id="973" idx="6"/>
              <a:endCxn id="978"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79" name="Google Shape;979;p398"/>
            <p:cNvCxnSpPr>
              <a:stCxn id="973" idx="6"/>
              <a:endCxn id="980"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81" name="Google Shape;981;p398"/>
            <p:cNvCxnSpPr>
              <a:stCxn id="973" idx="6"/>
              <a:endCxn id="982"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83" name="Google Shape;983;p398"/>
            <p:cNvCxnSpPr>
              <a:stCxn id="973" idx="6"/>
              <a:endCxn id="984"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985" name="Google Shape;985;p398"/>
            <p:cNvCxnSpPr>
              <a:endCxn id="986"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73" name="Google Shape;973;p398"/>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74" name="Google Shape;974;p398"/>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6" name="Google Shape;976;p398"/>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4" name="Google Shape;984;p398"/>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2" name="Google Shape;982;p398"/>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8" name="Google Shape;978;p398"/>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6" name="Google Shape;986;p398"/>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0" name="Google Shape;980;p398"/>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987" name="Google Shape;987;p398"/>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8" name="Google Shape;988;p398"/>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9" name="Google Shape;989;p398"/>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0" name="Google Shape;990;p398"/>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1" name="Google Shape;991;p398"/>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398"/>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3" name="Google Shape;993;p398"/>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4" name="Google Shape;994;p398"/>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995" name="Shape 995"/>
        <p:cNvGrpSpPr/>
        <p:nvPr/>
      </p:nvGrpSpPr>
      <p:grpSpPr>
        <a:xfrm>
          <a:off x="0" y="0"/>
          <a:ext cx="0" cy="0"/>
          <a:chOff x="0" y="0"/>
          <a:chExt cx="0" cy="0"/>
        </a:xfrm>
      </p:grpSpPr>
      <p:pic>
        <p:nvPicPr>
          <p:cNvPr descr="Shape&#10;&#10;Description automatically generated with low confidence" id="996" name="Google Shape;996;p39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97" name="Google Shape;997;p39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8" name="Google Shape;998;p39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99" name="Google Shape;999;p399"/>
          <p:cNvGrpSpPr/>
          <p:nvPr/>
        </p:nvGrpSpPr>
        <p:grpSpPr>
          <a:xfrm>
            <a:off x="2441263" y="1060409"/>
            <a:ext cx="4259386" cy="3399177"/>
            <a:chOff x="2441263" y="1068029"/>
            <a:chExt cx="4259386" cy="3399177"/>
          </a:xfrm>
        </p:grpSpPr>
        <p:pic>
          <p:nvPicPr>
            <p:cNvPr descr="Icon&#10;&#10;Description automatically generated" id="1000" name="Google Shape;1000;p399"/>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001" name="Google Shape;1001;p399"/>
            <p:cNvGrpSpPr/>
            <p:nvPr/>
          </p:nvGrpSpPr>
          <p:grpSpPr>
            <a:xfrm>
              <a:off x="2441263" y="1089939"/>
              <a:ext cx="4259386" cy="3377267"/>
              <a:chOff x="2441263" y="1089939"/>
              <a:chExt cx="4259386" cy="3377267"/>
            </a:xfrm>
          </p:grpSpPr>
          <p:sp>
            <p:nvSpPr>
              <p:cNvPr id="1002" name="Google Shape;1002;p399"/>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3" name="Google Shape;1003;p399"/>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4" name="Google Shape;1004;p399"/>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5" name="Google Shape;1005;p399"/>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6" name="Google Shape;1006;p399"/>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7" name="Google Shape;1007;p399"/>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8" name="Google Shape;1008;p399"/>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9" name="Google Shape;1009;p399"/>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10" name="Google Shape;1010;p399"/>
            <p:cNvGrpSpPr/>
            <p:nvPr/>
          </p:nvGrpSpPr>
          <p:grpSpPr>
            <a:xfrm>
              <a:off x="3551613" y="1402488"/>
              <a:ext cx="2053983" cy="2053983"/>
              <a:chOff x="3766548" y="1602249"/>
              <a:chExt cx="2053983" cy="2053983"/>
            </a:xfrm>
          </p:grpSpPr>
          <p:sp>
            <p:nvSpPr>
              <p:cNvPr id="1011" name="Google Shape;1011;p399"/>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12" name="Google Shape;1012;p399"/>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13" name="Google Shape;1013;p399"/>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399"/>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399"/>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6" name="Google Shape;1016;p399"/>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7" name="Google Shape;1017;p399"/>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8" name="Google Shape;1018;p399"/>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399"/>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0" name="Google Shape;1020;p399"/>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1" name="Google Shape;1021;p399"/>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022" name="Shape 1022"/>
        <p:cNvGrpSpPr/>
        <p:nvPr/>
      </p:nvGrpSpPr>
      <p:grpSpPr>
        <a:xfrm>
          <a:off x="0" y="0"/>
          <a:ext cx="0" cy="0"/>
          <a:chOff x="0" y="0"/>
          <a:chExt cx="0" cy="0"/>
        </a:xfrm>
      </p:grpSpPr>
      <p:pic>
        <p:nvPicPr>
          <p:cNvPr descr="Shape&#10;&#10;Description automatically generated with low confidence" id="1023" name="Google Shape;1023;p4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4" name="Google Shape;1024;p40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5" name="Google Shape;1025;p40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6" name="Google Shape;1026;p400"/>
          <p:cNvGrpSpPr/>
          <p:nvPr/>
        </p:nvGrpSpPr>
        <p:grpSpPr>
          <a:xfrm>
            <a:off x="1941529" y="1105301"/>
            <a:ext cx="5260942" cy="3388546"/>
            <a:chOff x="1941529" y="1120931"/>
            <a:chExt cx="5260942" cy="3388546"/>
          </a:xfrm>
        </p:grpSpPr>
        <p:sp>
          <p:nvSpPr>
            <p:cNvPr descr="A picture containing icon&#10;&#10;Description automatically generated" id="1027" name="Google Shape;1027;p400"/>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00"/>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029" name="Google Shape;1029;p400"/>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030" name="Google Shape;1030;p400"/>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031" name="Google Shape;1031;p400"/>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032" name="Google Shape;1032;p400"/>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033" name="Google Shape;1033;p400"/>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034" name="Google Shape;1034;p400"/>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035" name="Google Shape;1035;p400"/>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036" name="Google Shape;1036;p400"/>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400"/>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400"/>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400"/>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400"/>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400"/>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400"/>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400"/>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4" name="Google Shape;1044;p400"/>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045" name="Shape 1045"/>
        <p:cNvGrpSpPr/>
        <p:nvPr/>
      </p:nvGrpSpPr>
      <p:grpSpPr>
        <a:xfrm>
          <a:off x="0" y="0"/>
          <a:ext cx="0" cy="0"/>
          <a:chOff x="0" y="0"/>
          <a:chExt cx="0" cy="0"/>
        </a:xfrm>
      </p:grpSpPr>
      <p:pic>
        <p:nvPicPr>
          <p:cNvPr descr="Shape&#10;&#10;Description automatically generated with low confidence" id="1046" name="Google Shape;1046;p40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7" name="Google Shape;1047;p40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8" name="Google Shape;1048;p40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9" name="Google Shape;1049;p401"/>
          <p:cNvGrpSpPr/>
          <p:nvPr/>
        </p:nvGrpSpPr>
        <p:grpSpPr>
          <a:xfrm>
            <a:off x="1761518" y="3131028"/>
            <a:ext cx="5620964" cy="646462"/>
            <a:chOff x="881517" y="3131028"/>
            <a:chExt cx="5620964" cy="646462"/>
          </a:xfrm>
        </p:grpSpPr>
        <p:grpSp>
          <p:nvGrpSpPr>
            <p:cNvPr id="1050" name="Google Shape;1050;p401"/>
            <p:cNvGrpSpPr/>
            <p:nvPr/>
          </p:nvGrpSpPr>
          <p:grpSpPr>
            <a:xfrm>
              <a:off x="881517" y="3131028"/>
              <a:ext cx="397892" cy="646462"/>
              <a:chOff x="1400864" y="1624076"/>
              <a:chExt cx="560368" cy="910439"/>
            </a:xfrm>
          </p:grpSpPr>
          <p:grpSp>
            <p:nvGrpSpPr>
              <p:cNvPr id="1051" name="Google Shape;1051;p401"/>
              <p:cNvGrpSpPr/>
              <p:nvPr/>
            </p:nvGrpSpPr>
            <p:grpSpPr>
              <a:xfrm>
                <a:off x="1400864" y="1624076"/>
                <a:ext cx="560368" cy="825149"/>
                <a:chOff x="1342876" y="1647676"/>
                <a:chExt cx="560368" cy="825149"/>
              </a:xfrm>
            </p:grpSpPr>
            <p:sp>
              <p:nvSpPr>
                <p:cNvPr id="1052" name="Google Shape;1052;p401"/>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53" name="Google Shape;1053;p40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54" name="Google Shape;1054;p40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55" name="Google Shape;1055;p40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56" name="Google Shape;1056;p401"/>
            <p:cNvGrpSpPr/>
            <p:nvPr/>
          </p:nvGrpSpPr>
          <p:grpSpPr>
            <a:xfrm>
              <a:off x="2622541" y="3131028"/>
              <a:ext cx="397892" cy="646462"/>
              <a:chOff x="1400864" y="1624076"/>
              <a:chExt cx="560368" cy="910439"/>
            </a:xfrm>
          </p:grpSpPr>
          <p:grpSp>
            <p:nvGrpSpPr>
              <p:cNvPr id="1057" name="Google Shape;1057;p401"/>
              <p:cNvGrpSpPr/>
              <p:nvPr/>
            </p:nvGrpSpPr>
            <p:grpSpPr>
              <a:xfrm>
                <a:off x="1400864" y="1624076"/>
                <a:ext cx="560368" cy="825149"/>
                <a:chOff x="1342876" y="1647676"/>
                <a:chExt cx="560368" cy="825149"/>
              </a:xfrm>
            </p:grpSpPr>
            <p:sp>
              <p:nvSpPr>
                <p:cNvPr id="1058" name="Google Shape;1058;p40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59" name="Google Shape;1059;p40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60" name="Google Shape;1060;p40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61" name="Google Shape;1061;p401"/>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62" name="Google Shape;1062;p401"/>
            <p:cNvGrpSpPr/>
            <p:nvPr/>
          </p:nvGrpSpPr>
          <p:grpSpPr>
            <a:xfrm>
              <a:off x="4363565" y="3131028"/>
              <a:ext cx="397892" cy="646462"/>
              <a:chOff x="1400864" y="1624076"/>
              <a:chExt cx="560368" cy="910439"/>
            </a:xfrm>
          </p:grpSpPr>
          <p:grpSp>
            <p:nvGrpSpPr>
              <p:cNvPr id="1063" name="Google Shape;1063;p401"/>
              <p:cNvGrpSpPr/>
              <p:nvPr/>
            </p:nvGrpSpPr>
            <p:grpSpPr>
              <a:xfrm>
                <a:off x="1400864" y="1624076"/>
                <a:ext cx="560368" cy="825149"/>
                <a:chOff x="1342876" y="1647676"/>
                <a:chExt cx="560368" cy="825149"/>
              </a:xfrm>
            </p:grpSpPr>
            <p:sp>
              <p:nvSpPr>
                <p:cNvPr id="1064" name="Google Shape;1064;p401"/>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65" name="Google Shape;1065;p40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66" name="Google Shape;1066;p40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67" name="Google Shape;1067;p40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68" name="Google Shape;1068;p401"/>
            <p:cNvGrpSpPr/>
            <p:nvPr/>
          </p:nvGrpSpPr>
          <p:grpSpPr>
            <a:xfrm>
              <a:off x="6104589" y="3131028"/>
              <a:ext cx="397892" cy="646462"/>
              <a:chOff x="1400864" y="1624076"/>
              <a:chExt cx="560368" cy="910439"/>
            </a:xfrm>
          </p:grpSpPr>
          <p:grpSp>
            <p:nvGrpSpPr>
              <p:cNvPr id="1069" name="Google Shape;1069;p401"/>
              <p:cNvGrpSpPr/>
              <p:nvPr/>
            </p:nvGrpSpPr>
            <p:grpSpPr>
              <a:xfrm>
                <a:off x="1400864" y="1624076"/>
                <a:ext cx="560368" cy="825149"/>
                <a:chOff x="1342876" y="1647676"/>
                <a:chExt cx="560368" cy="825149"/>
              </a:xfrm>
            </p:grpSpPr>
            <p:sp>
              <p:nvSpPr>
                <p:cNvPr id="1070" name="Google Shape;1070;p40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71" name="Google Shape;1071;p40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72" name="Google Shape;1072;p40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73" name="Google Shape;1073;p401"/>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74" name="Google Shape;1074;p401"/>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401"/>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6" name="Google Shape;1076;p401"/>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7" name="Google Shape;1077;p401"/>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78" name="Google Shape;1078;p401"/>
          <p:cNvGrpSpPr/>
          <p:nvPr/>
        </p:nvGrpSpPr>
        <p:grpSpPr>
          <a:xfrm>
            <a:off x="881517" y="1424144"/>
            <a:ext cx="7361989" cy="646462"/>
            <a:chOff x="881517" y="2219381"/>
            <a:chExt cx="7361989" cy="646462"/>
          </a:xfrm>
        </p:grpSpPr>
        <p:grpSp>
          <p:nvGrpSpPr>
            <p:cNvPr id="1079" name="Google Shape;1079;p401"/>
            <p:cNvGrpSpPr/>
            <p:nvPr/>
          </p:nvGrpSpPr>
          <p:grpSpPr>
            <a:xfrm>
              <a:off x="881517" y="2219381"/>
              <a:ext cx="397892" cy="646462"/>
              <a:chOff x="1400864" y="1624076"/>
              <a:chExt cx="560368" cy="910439"/>
            </a:xfrm>
          </p:grpSpPr>
          <p:grpSp>
            <p:nvGrpSpPr>
              <p:cNvPr id="1080" name="Google Shape;1080;p401"/>
              <p:cNvGrpSpPr/>
              <p:nvPr/>
            </p:nvGrpSpPr>
            <p:grpSpPr>
              <a:xfrm>
                <a:off x="1400864" y="1624076"/>
                <a:ext cx="560368" cy="825149"/>
                <a:chOff x="1342876" y="1647676"/>
                <a:chExt cx="560368" cy="825149"/>
              </a:xfrm>
            </p:grpSpPr>
            <p:sp>
              <p:nvSpPr>
                <p:cNvPr id="1081" name="Google Shape;1081;p40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2" name="Google Shape;1082;p40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83" name="Google Shape;1083;p40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84" name="Google Shape;1084;p401"/>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85" name="Google Shape;1085;p401"/>
            <p:cNvGrpSpPr/>
            <p:nvPr/>
          </p:nvGrpSpPr>
          <p:grpSpPr>
            <a:xfrm>
              <a:off x="2622541" y="2219381"/>
              <a:ext cx="397892" cy="646462"/>
              <a:chOff x="1400864" y="1624076"/>
              <a:chExt cx="560368" cy="910439"/>
            </a:xfrm>
          </p:grpSpPr>
          <p:grpSp>
            <p:nvGrpSpPr>
              <p:cNvPr id="1086" name="Google Shape;1086;p401"/>
              <p:cNvGrpSpPr/>
              <p:nvPr/>
            </p:nvGrpSpPr>
            <p:grpSpPr>
              <a:xfrm>
                <a:off x="1400864" y="1624076"/>
                <a:ext cx="560368" cy="825149"/>
                <a:chOff x="1342876" y="1647676"/>
                <a:chExt cx="560368" cy="825149"/>
              </a:xfrm>
            </p:grpSpPr>
            <p:sp>
              <p:nvSpPr>
                <p:cNvPr id="1087" name="Google Shape;1087;p401"/>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8" name="Google Shape;1088;p40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89" name="Google Shape;1089;p40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90" name="Google Shape;1090;p40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1" name="Google Shape;1091;p401"/>
            <p:cNvGrpSpPr/>
            <p:nvPr/>
          </p:nvGrpSpPr>
          <p:grpSpPr>
            <a:xfrm>
              <a:off x="4363565" y="2219381"/>
              <a:ext cx="397892" cy="646462"/>
              <a:chOff x="1400864" y="1624076"/>
              <a:chExt cx="560368" cy="910439"/>
            </a:xfrm>
          </p:grpSpPr>
          <p:grpSp>
            <p:nvGrpSpPr>
              <p:cNvPr id="1092" name="Google Shape;1092;p401"/>
              <p:cNvGrpSpPr/>
              <p:nvPr/>
            </p:nvGrpSpPr>
            <p:grpSpPr>
              <a:xfrm>
                <a:off x="1400864" y="1624076"/>
                <a:ext cx="560368" cy="825149"/>
                <a:chOff x="1342876" y="1647676"/>
                <a:chExt cx="560368" cy="825149"/>
              </a:xfrm>
            </p:grpSpPr>
            <p:sp>
              <p:nvSpPr>
                <p:cNvPr id="1093" name="Google Shape;1093;p40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4" name="Google Shape;1094;p40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095" name="Google Shape;1095;p40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096" name="Google Shape;1096;p401"/>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7" name="Google Shape;1097;p401"/>
            <p:cNvGrpSpPr/>
            <p:nvPr/>
          </p:nvGrpSpPr>
          <p:grpSpPr>
            <a:xfrm>
              <a:off x="6104589" y="2219381"/>
              <a:ext cx="397892" cy="646462"/>
              <a:chOff x="1400864" y="1624076"/>
              <a:chExt cx="560368" cy="910439"/>
            </a:xfrm>
          </p:grpSpPr>
          <p:grpSp>
            <p:nvGrpSpPr>
              <p:cNvPr id="1098" name="Google Shape;1098;p401"/>
              <p:cNvGrpSpPr/>
              <p:nvPr/>
            </p:nvGrpSpPr>
            <p:grpSpPr>
              <a:xfrm>
                <a:off x="1400864" y="1624076"/>
                <a:ext cx="560368" cy="825149"/>
                <a:chOff x="1342876" y="1647676"/>
                <a:chExt cx="560368" cy="825149"/>
              </a:xfrm>
            </p:grpSpPr>
            <p:sp>
              <p:nvSpPr>
                <p:cNvPr id="1099" name="Google Shape;1099;p401"/>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00" name="Google Shape;1100;p40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01" name="Google Shape;1101;p40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02" name="Google Shape;1102;p401"/>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03" name="Google Shape;1103;p401"/>
            <p:cNvGrpSpPr/>
            <p:nvPr/>
          </p:nvGrpSpPr>
          <p:grpSpPr>
            <a:xfrm>
              <a:off x="7845614" y="2219381"/>
              <a:ext cx="397892" cy="646462"/>
              <a:chOff x="1400864" y="1624076"/>
              <a:chExt cx="560368" cy="910439"/>
            </a:xfrm>
          </p:grpSpPr>
          <p:grpSp>
            <p:nvGrpSpPr>
              <p:cNvPr id="1104" name="Google Shape;1104;p401"/>
              <p:cNvGrpSpPr/>
              <p:nvPr/>
            </p:nvGrpSpPr>
            <p:grpSpPr>
              <a:xfrm>
                <a:off x="1400864" y="1624076"/>
                <a:ext cx="560368" cy="825149"/>
                <a:chOff x="1342876" y="1647676"/>
                <a:chExt cx="560368" cy="825149"/>
              </a:xfrm>
            </p:grpSpPr>
            <p:sp>
              <p:nvSpPr>
                <p:cNvPr id="1105" name="Google Shape;1105;p401"/>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06" name="Google Shape;1106;p401"/>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07" name="Google Shape;1107;p401"/>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08" name="Google Shape;1108;p401"/>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09" name="Google Shape;1109;p401"/>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0" name="Google Shape;1110;p401"/>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1" name="Google Shape;1111;p401"/>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2" name="Google Shape;1112;p401"/>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3" name="Google Shape;1113;p401"/>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49" name="Shape 49"/>
        <p:cNvGrpSpPr/>
        <p:nvPr/>
      </p:nvGrpSpPr>
      <p:grpSpPr>
        <a:xfrm>
          <a:off x="0" y="0"/>
          <a:ext cx="0" cy="0"/>
          <a:chOff x="0" y="0"/>
          <a:chExt cx="0" cy="0"/>
        </a:xfrm>
      </p:grpSpPr>
      <p:pic>
        <p:nvPicPr>
          <p:cNvPr descr="A picture containing person, computer, indoor&#10;&#10;Description automatically generated" id="50" name="Google Shape;50;p339"/>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51" name="Google Shape;51;p339"/>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52" name="Google Shape;52;p339"/>
          <p:cNvSpPr/>
          <p:nvPr/>
        </p:nvSpPr>
        <p:spPr>
          <a:xfrm>
            <a:off x="-1" y="638171"/>
            <a:ext cx="5055577"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 name="Google Shape;53;p339"/>
          <p:cNvSpPr/>
          <p:nvPr/>
        </p:nvSpPr>
        <p:spPr>
          <a:xfrm>
            <a:off x="0" y="784774"/>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4" name="Google Shape;54;p339"/>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339"/>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14" name="Shape 1114"/>
        <p:cNvGrpSpPr/>
        <p:nvPr/>
      </p:nvGrpSpPr>
      <p:grpSpPr>
        <a:xfrm>
          <a:off x="0" y="0"/>
          <a:ext cx="0" cy="0"/>
          <a:chOff x="0" y="0"/>
          <a:chExt cx="0" cy="0"/>
        </a:xfrm>
      </p:grpSpPr>
      <p:pic>
        <p:nvPicPr>
          <p:cNvPr descr="Shape&#10;&#10;Description automatically generated with low confidence" id="1115" name="Google Shape;1115;p40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16" name="Google Shape;1116;p40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40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18" name="Google Shape;1118;p402"/>
          <p:cNvGrpSpPr/>
          <p:nvPr/>
        </p:nvGrpSpPr>
        <p:grpSpPr>
          <a:xfrm>
            <a:off x="1761518" y="3131028"/>
            <a:ext cx="5620964" cy="646462"/>
            <a:chOff x="881517" y="3131028"/>
            <a:chExt cx="5620964" cy="646462"/>
          </a:xfrm>
        </p:grpSpPr>
        <p:grpSp>
          <p:nvGrpSpPr>
            <p:cNvPr id="1119" name="Google Shape;1119;p402"/>
            <p:cNvGrpSpPr/>
            <p:nvPr/>
          </p:nvGrpSpPr>
          <p:grpSpPr>
            <a:xfrm>
              <a:off x="881517" y="3131028"/>
              <a:ext cx="397892" cy="646462"/>
              <a:chOff x="1400864" y="1624076"/>
              <a:chExt cx="560368" cy="910439"/>
            </a:xfrm>
          </p:grpSpPr>
          <p:grpSp>
            <p:nvGrpSpPr>
              <p:cNvPr id="1120" name="Google Shape;1120;p402"/>
              <p:cNvGrpSpPr/>
              <p:nvPr/>
            </p:nvGrpSpPr>
            <p:grpSpPr>
              <a:xfrm>
                <a:off x="1400864" y="1624076"/>
                <a:ext cx="560368" cy="825149"/>
                <a:chOff x="1342876" y="1647676"/>
                <a:chExt cx="560368" cy="825149"/>
              </a:xfrm>
            </p:grpSpPr>
            <p:sp>
              <p:nvSpPr>
                <p:cNvPr id="1121" name="Google Shape;1121;p402"/>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22" name="Google Shape;1122;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23" name="Google Shape;1123;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24" name="Google Shape;1124;p40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25" name="Google Shape;1125;p402"/>
            <p:cNvGrpSpPr/>
            <p:nvPr/>
          </p:nvGrpSpPr>
          <p:grpSpPr>
            <a:xfrm>
              <a:off x="2622541" y="3131028"/>
              <a:ext cx="397892" cy="646462"/>
              <a:chOff x="1400864" y="1624076"/>
              <a:chExt cx="560368" cy="910439"/>
            </a:xfrm>
          </p:grpSpPr>
          <p:grpSp>
            <p:nvGrpSpPr>
              <p:cNvPr id="1126" name="Google Shape;1126;p402"/>
              <p:cNvGrpSpPr/>
              <p:nvPr/>
            </p:nvGrpSpPr>
            <p:grpSpPr>
              <a:xfrm>
                <a:off x="1400864" y="1624076"/>
                <a:ext cx="560368" cy="825149"/>
                <a:chOff x="1342876" y="1647676"/>
                <a:chExt cx="560368" cy="825149"/>
              </a:xfrm>
            </p:grpSpPr>
            <p:sp>
              <p:nvSpPr>
                <p:cNvPr id="1127" name="Google Shape;1127;p40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28" name="Google Shape;1128;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29" name="Google Shape;1129;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0" name="Google Shape;1130;p402"/>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1" name="Google Shape;1131;p402"/>
            <p:cNvGrpSpPr/>
            <p:nvPr/>
          </p:nvGrpSpPr>
          <p:grpSpPr>
            <a:xfrm>
              <a:off x="4363565" y="3131028"/>
              <a:ext cx="397892" cy="646462"/>
              <a:chOff x="1400864" y="1624076"/>
              <a:chExt cx="560368" cy="910439"/>
            </a:xfrm>
          </p:grpSpPr>
          <p:grpSp>
            <p:nvGrpSpPr>
              <p:cNvPr id="1132" name="Google Shape;1132;p402"/>
              <p:cNvGrpSpPr/>
              <p:nvPr/>
            </p:nvGrpSpPr>
            <p:grpSpPr>
              <a:xfrm>
                <a:off x="1400864" y="1624076"/>
                <a:ext cx="560368" cy="825149"/>
                <a:chOff x="1342876" y="1647676"/>
                <a:chExt cx="560368" cy="825149"/>
              </a:xfrm>
            </p:grpSpPr>
            <p:sp>
              <p:nvSpPr>
                <p:cNvPr id="1133" name="Google Shape;1133;p402"/>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4" name="Google Shape;1134;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5" name="Google Shape;1135;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6" name="Google Shape;1136;p40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7" name="Google Shape;1137;p402"/>
            <p:cNvGrpSpPr/>
            <p:nvPr/>
          </p:nvGrpSpPr>
          <p:grpSpPr>
            <a:xfrm>
              <a:off x="6104589" y="3131028"/>
              <a:ext cx="397892" cy="646462"/>
              <a:chOff x="1400864" y="1624076"/>
              <a:chExt cx="560368" cy="910439"/>
            </a:xfrm>
          </p:grpSpPr>
          <p:grpSp>
            <p:nvGrpSpPr>
              <p:cNvPr id="1138" name="Google Shape;1138;p402"/>
              <p:cNvGrpSpPr/>
              <p:nvPr/>
            </p:nvGrpSpPr>
            <p:grpSpPr>
              <a:xfrm>
                <a:off x="1400864" y="1624076"/>
                <a:ext cx="560368" cy="825149"/>
                <a:chOff x="1342876" y="1647676"/>
                <a:chExt cx="560368" cy="825149"/>
              </a:xfrm>
            </p:grpSpPr>
            <p:sp>
              <p:nvSpPr>
                <p:cNvPr id="1139" name="Google Shape;1139;p40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0" name="Google Shape;1140;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1" name="Google Shape;1141;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2" name="Google Shape;1142;p402"/>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43" name="Google Shape;1143;p402"/>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4" name="Google Shape;1144;p402"/>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5" name="Google Shape;1145;p402"/>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6" name="Google Shape;1146;p402"/>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47" name="Google Shape;1147;p402"/>
          <p:cNvGrpSpPr/>
          <p:nvPr/>
        </p:nvGrpSpPr>
        <p:grpSpPr>
          <a:xfrm>
            <a:off x="881517" y="1424144"/>
            <a:ext cx="7361989" cy="646462"/>
            <a:chOff x="881517" y="2219381"/>
            <a:chExt cx="7361989" cy="646462"/>
          </a:xfrm>
        </p:grpSpPr>
        <p:grpSp>
          <p:nvGrpSpPr>
            <p:cNvPr id="1148" name="Google Shape;1148;p402"/>
            <p:cNvGrpSpPr/>
            <p:nvPr/>
          </p:nvGrpSpPr>
          <p:grpSpPr>
            <a:xfrm>
              <a:off x="881517" y="2219381"/>
              <a:ext cx="397892" cy="646462"/>
              <a:chOff x="1400864" y="1624076"/>
              <a:chExt cx="560368" cy="910439"/>
            </a:xfrm>
          </p:grpSpPr>
          <p:grpSp>
            <p:nvGrpSpPr>
              <p:cNvPr id="1149" name="Google Shape;1149;p402"/>
              <p:cNvGrpSpPr/>
              <p:nvPr/>
            </p:nvGrpSpPr>
            <p:grpSpPr>
              <a:xfrm>
                <a:off x="1400864" y="1624076"/>
                <a:ext cx="560368" cy="825149"/>
                <a:chOff x="1342876" y="1647676"/>
                <a:chExt cx="560368" cy="825149"/>
              </a:xfrm>
            </p:grpSpPr>
            <p:sp>
              <p:nvSpPr>
                <p:cNvPr id="1150" name="Google Shape;1150;p40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1" name="Google Shape;1151;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2" name="Google Shape;1152;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3" name="Google Shape;1153;p402"/>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4" name="Google Shape;1154;p402"/>
            <p:cNvGrpSpPr/>
            <p:nvPr/>
          </p:nvGrpSpPr>
          <p:grpSpPr>
            <a:xfrm>
              <a:off x="2622541" y="2219381"/>
              <a:ext cx="397892" cy="646462"/>
              <a:chOff x="1400864" y="1624076"/>
              <a:chExt cx="560368" cy="910439"/>
            </a:xfrm>
          </p:grpSpPr>
          <p:grpSp>
            <p:nvGrpSpPr>
              <p:cNvPr id="1155" name="Google Shape;1155;p402"/>
              <p:cNvGrpSpPr/>
              <p:nvPr/>
            </p:nvGrpSpPr>
            <p:grpSpPr>
              <a:xfrm>
                <a:off x="1400864" y="1624076"/>
                <a:ext cx="560368" cy="825149"/>
                <a:chOff x="1342876" y="1647676"/>
                <a:chExt cx="560368" cy="825149"/>
              </a:xfrm>
            </p:grpSpPr>
            <p:sp>
              <p:nvSpPr>
                <p:cNvPr id="1156" name="Google Shape;1156;p402"/>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7" name="Google Shape;1157;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8" name="Google Shape;1158;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9" name="Google Shape;1159;p40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0" name="Google Shape;1160;p402"/>
            <p:cNvGrpSpPr/>
            <p:nvPr/>
          </p:nvGrpSpPr>
          <p:grpSpPr>
            <a:xfrm>
              <a:off x="4363565" y="2219381"/>
              <a:ext cx="397892" cy="646462"/>
              <a:chOff x="1400864" y="1624076"/>
              <a:chExt cx="560368" cy="910439"/>
            </a:xfrm>
          </p:grpSpPr>
          <p:grpSp>
            <p:nvGrpSpPr>
              <p:cNvPr id="1161" name="Google Shape;1161;p402"/>
              <p:cNvGrpSpPr/>
              <p:nvPr/>
            </p:nvGrpSpPr>
            <p:grpSpPr>
              <a:xfrm>
                <a:off x="1400864" y="1624076"/>
                <a:ext cx="560368" cy="825149"/>
                <a:chOff x="1342876" y="1647676"/>
                <a:chExt cx="560368" cy="825149"/>
              </a:xfrm>
            </p:grpSpPr>
            <p:sp>
              <p:nvSpPr>
                <p:cNvPr id="1162" name="Google Shape;1162;p40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3" name="Google Shape;1163;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4" name="Google Shape;1164;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5" name="Google Shape;1165;p402"/>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6" name="Google Shape;1166;p402"/>
            <p:cNvGrpSpPr/>
            <p:nvPr/>
          </p:nvGrpSpPr>
          <p:grpSpPr>
            <a:xfrm>
              <a:off x="6104589" y="2219381"/>
              <a:ext cx="397892" cy="646462"/>
              <a:chOff x="1400864" y="1624076"/>
              <a:chExt cx="560368" cy="910439"/>
            </a:xfrm>
          </p:grpSpPr>
          <p:grpSp>
            <p:nvGrpSpPr>
              <p:cNvPr id="1167" name="Google Shape;1167;p402"/>
              <p:cNvGrpSpPr/>
              <p:nvPr/>
            </p:nvGrpSpPr>
            <p:grpSpPr>
              <a:xfrm>
                <a:off x="1400864" y="1624076"/>
                <a:ext cx="560368" cy="825149"/>
                <a:chOff x="1342876" y="1647676"/>
                <a:chExt cx="560368" cy="825149"/>
              </a:xfrm>
            </p:grpSpPr>
            <p:sp>
              <p:nvSpPr>
                <p:cNvPr id="1168" name="Google Shape;1168;p402"/>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9" name="Google Shape;1169;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0" name="Google Shape;1170;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1" name="Google Shape;1171;p40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2" name="Google Shape;1172;p402"/>
            <p:cNvGrpSpPr/>
            <p:nvPr/>
          </p:nvGrpSpPr>
          <p:grpSpPr>
            <a:xfrm>
              <a:off x="7845614" y="2219381"/>
              <a:ext cx="397892" cy="646462"/>
              <a:chOff x="1400864" y="1624076"/>
              <a:chExt cx="560368" cy="910439"/>
            </a:xfrm>
          </p:grpSpPr>
          <p:grpSp>
            <p:nvGrpSpPr>
              <p:cNvPr id="1173" name="Google Shape;1173;p402"/>
              <p:cNvGrpSpPr/>
              <p:nvPr/>
            </p:nvGrpSpPr>
            <p:grpSpPr>
              <a:xfrm>
                <a:off x="1400864" y="1624076"/>
                <a:ext cx="560368" cy="825149"/>
                <a:chOff x="1342876" y="1647676"/>
                <a:chExt cx="560368" cy="825149"/>
              </a:xfrm>
            </p:grpSpPr>
            <p:sp>
              <p:nvSpPr>
                <p:cNvPr id="1174" name="Google Shape;1174;p40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5" name="Google Shape;1175;p40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6" name="Google Shape;1176;p40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7" name="Google Shape;1177;p402"/>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78" name="Google Shape;1178;p402"/>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9" name="Google Shape;1179;p402"/>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0" name="Google Shape;1180;p402"/>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1" name="Google Shape;1181;p402"/>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2" name="Google Shape;1182;p402"/>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183" name="Shape 1183"/>
        <p:cNvGrpSpPr/>
        <p:nvPr/>
      </p:nvGrpSpPr>
      <p:grpSpPr>
        <a:xfrm>
          <a:off x="0" y="0"/>
          <a:ext cx="0" cy="0"/>
          <a:chOff x="0" y="0"/>
          <a:chExt cx="0" cy="0"/>
        </a:xfrm>
      </p:grpSpPr>
      <p:pic>
        <p:nvPicPr>
          <p:cNvPr descr="Shape&#10;&#10;Description automatically generated with low confidence" id="1184" name="Google Shape;1184;p40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85" name="Google Shape;1185;p40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6" name="Google Shape;1186;p40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87" name="Google Shape;1187;p403"/>
          <p:cNvGrpSpPr/>
          <p:nvPr/>
        </p:nvGrpSpPr>
        <p:grpSpPr>
          <a:xfrm>
            <a:off x="1761518" y="3131028"/>
            <a:ext cx="5620964" cy="646462"/>
            <a:chOff x="881517" y="3131028"/>
            <a:chExt cx="5620964" cy="646462"/>
          </a:xfrm>
        </p:grpSpPr>
        <p:grpSp>
          <p:nvGrpSpPr>
            <p:cNvPr id="1188" name="Google Shape;1188;p403"/>
            <p:cNvGrpSpPr/>
            <p:nvPr/>
          </p:nvGrpSpPr>
          <p:grpSpPr>
            <a:xfrm>
              <a:off x="881517" y="3131028"/>
              <a:ext cx="397892" cy="646462"/>
              <a:chOff x="1400864" y="1624076"/>
              <a:chExt cx="560368" cy="910439"/>
            </a:xfrm>
          </p:grpSpPr>
          <p:grpSp>
            <p:nvGrpSpPr>
              <p:cNvPr id="1189" name="Google Shape;1189;p403"/>
              <p:cNvGrpSpPr/>
              <p:nvPr/>
            </p:nvGrpSpPr>
            <p:grpSpPr>
              <a:xfrm>
                <a:off x="1400864" y="1624076"/>
                <a:ext cx="560368" cy="825149"/>
                <a:chOff x="1342876" y="1647676"/>
                <a:chExt cx="560368" cy="825149"/>
              </a:xfrm>
            </p:grpSpPr>
            <p:sp>
              <p:nvSpPr>
                <p:cNvPr id="1190" name="Google Shape;1190;p403"/>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1" name="Google Shape;1191;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2" name="Google Shape;1192;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3" name="Google Shape;1193;p40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94" name="Google Shape;1194;p403"/>
            <p:cNvGrpSpPr/>
            <p:nvPr/>
          </p:nvGrpSpPr>
          <p:grpSpPr>
            <a:xfrm>
              <a:off x="2622541" y="3131028"/>
              <a:ext cx="397892" cy="646462"/>
              <a:chOff x="1400864" y="1624076"/>
              <a:chExt cx="560368" cy="910439"/>
            </a:xfrm>
          </p:grpSpPr>
          <p:grpSp>
            <p:nvGrpSpPr>
              <p:cNvPr id="1195" name="Google Shape;1195;p403"/>
              <p:cNvGrpSpPr/>
              <p:nvPr/>
            </p:nvGrpSpPr>
            <p:grpSpPr>
              <a:xfrm>
                <a:off x="1400864" y="1624076"/>
                <a:ext cx="560368" cy="825149"/>
                <a:chOff x="1342876" y="1647676"/>
                <a:chExt cx="560368" cy="825149"/>
              </a:xfrm>
            </p:grpSpPr>
            <p:sp>
              <p:nvSpPr>
                <p:cNvPr id="1196" name="Google Shape;1196;p40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7" name="Google Shape;1197;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8" name="Google Shape;1198;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9" name="Google Shape;1199;p403"/>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0" name="Google Shape;1200;p403"/>
            <p:cNvGrpSpPr/>
            <p:nvPr/>
          </p:nvGrpSpPr>
          <p:grpSpPr>
            <a:xfrm>
              <a:off x="4363565" y="3131028"/>
              <a:ext cx="397892" cy="646462"/>
              <a:chOff x="1400864" y="1624076"/>
              <a:chExt cx="560368" cy="910439"/>
            </a:xfrm>
          </p:grpSpPr>
          <p:grpSp>
            <p:nvGrpSpPr>
              <p:cNvPr id="1201" name="Google Shape;1201;p403"/>
              <p:cNvGrpSpPr/>
              <p:nvPr/>
            </p:nvGrpSpPr>
            <p:grpSpPr>
              <a:xfrm>
                <a:off x="1400864" y="1624076"/>
                <a:ext cx="560368" cy="825149"/>
                <a:chOff x="1342876" y="1647676"/>
                <a:chExt cx="560368" cy="825149"/>
              </a:xfrm>
            </p:grpSpPr>
            <p:sp>
              <p:nvSpPr>
                <p:cNvPr id="1202" name="Google Shape;1202;p403"/>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3" name="Google Shape;1203;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4" name="Google Shape;1204;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5" name="Google Shape;1205;p40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6" name="Google Shape;1206;p403"/>
            <p:cNvGrpSpPr/>
            <p:nvPr/>
          </p:nvGrpSpPr>
          <p:grpSpPr>
            <a:xfrm>
              <a:off x="6104589" y="3131028"/>
              <a:ext cx="397892" cy="646462"/>
              <a:chOff x="1400864" y="1624076"/>
              <a:chExt cx="560368" cy="910439"/>
            </a:xfrm>
          </p:grpSpPr>
          <p:grpSp>
            <p:nvGrpSpPr>
              <p:cNvPr id="1207" name="Google Shape;1207;p403"/>
              <p:cNvGrpSpPr/>
              <p:nvPr/>
            </p:nvGrpSpPr>
            <p:grpSpPr>
              <a:xfrm>
                <a:off x="1400864" y="1624076"/>
                <a:ext cx="560368" cy="825149"/>
                <a:chOff x="1342876" y="1647676"/>
                <a:chExt cx="560368" cy="825149"/>
              </a:xfrm>
            </p:grpSpPr>
            <p:sp>
              <p:nvSpPr>
                <p:cNvPr id="1208" name="Google Shape;1208;p40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9" name="Google Shape;1209;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0" name="Google Shape;1210;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1" name="Google Shape;1211;p403"/>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12" name="Google Shape;1212;p403"/>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3" name="Google Shape;1213;p403"/>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4" name="Google Shape;1214;p403"/>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5" name="Google Shape;1215;p403"/>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16" name="Google Shape;1216;p403"/>
          <p:cNvGrpSpPr/>
          <p:nvPr/>
        </p:nvGrpSpPr>
        <p:grpSpPr>
          <a:xfrm>
            <a:off x="881517" y="1424144"/>
            <a:ext cx="7361989" cy="646462"/>
            <a:chOff x="881517" y="2219381"/>
            <a:chExt cx="7361989" cy="646462"/>
          </a:xfrm>
        </p:grpSpPr>
        <p:grpSp>
          <p:nvGrpSpPr>
            <p:cNvPr id="1217" name="Google Shape;1217;p403"/>
            <p:cNvGrpSpPr/>
            <p:nvPr/>
          </p:nvGrpSpPr>
          <p:grpSpPr>
            <a:xfrm>
              <a:off x="881517" y="2219381"/>
              <a:ext cx="397892" cy="646462"/>
              <a:chOff x="1400864" y="1624076"/>
              <a:chExt cx="560368" cy="910439"/>
            </a:xfrm>
          </p:grpSpPr>
          <p:grpSp>
            <p:nvGrpSpPr>
              <p:cNvPr id="1218" name="Google Shape;1218;p403"/>
              <p:cNvGrpSpPr/>
              <p:nvPr/>
            </p:nvGrpSpPr>
            <p:grpSpPr>
              <a:xfrm>
                <a:off x="1400864" y="1624076"/>
                <a:ext cx="560368" cy="825149"/>
                <a:chOff x="1342876" y="1647676"/>
                <a:chExt cx="560368" cy="825149"/>
              </a:xfrm>
            </p:grpSpPr>
            <p:sp>
              <p:nvSpPr>
                <p:cNvPr id="1219" name="Google Shape;1219;p40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0" name="Google Shape;1220;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1" name="Google Shape;1221;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2" name="Google Shape;1222;p403"/>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3" name="Google Shape;1223;p403"/>
            <p:cNvGrpSpPr/>
            <p:nvPr/>
          </p:nvGrpSpPr>
          <p:grpSpPr>
            <a:xfrm>
              <a:off x="2622541" y="2219381"/>
              <a:ext cx="397892" cy="646462"/>
              <a:chOff x="1400864" y="1624076"/>
              <a:chExt cx="560368" cy="910439"/>
            </a:xfrm>
          </p:grpSpPr>
          <p:grpSp>
            <p:nvGrpSpPr>
              <p:cNvPr id="1224" name="Google Shape;1224;p403"/>
              <p:cNvGrpSpPr/>
              <p:nvPr/>
            </p:nvGrpSpPr>
            <p:grpSpPr>
              <a:xfrm>
                <a:off x="1400864" y="1624076"/>
                <a:ext cx="560368" cy="825149"/>
                <a:chOff x="1342876" y="1647676"/>
                <a:chExt cx="560368" cy="825149"/>
              </a:xfrm>
            </p:grpSpPr>
            <p:sp>
              <p:nvSpPr>
                <p:cNvPr id="1225" name="Google Shape;1225;p403"/>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6" name="Google Shape;1226;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7" name="Google Shape;1227;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8" name="Google Shape;1228;p40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9" name="Google Shape;1229;p403"/>
            <p:cNvGrpSpPr/>
            <p:nvPr/>
          </p:nvGrpSpPr>
          <p:grpSpPr>
            <a:xfrm>
              <a:off x="4363565" y="2219381"/>
              <a:ext cx="397892" cy="646462"/>
              <a:chOff x="1400864" y="1624076"/>
              <a:chExt cx="560368" cy="910439"/>
            </a:xfrm>
          </p:grpSpPr>
          <p:grpSp>
            <p:nvGrpSpPr>
              <p:cNvPr id="1230" name="Google Shape;1230;p403"/>
              <p:cNvGrpSpPr/>
              <p:nvPr/>
            </p:nvGrpSpPr>
            <p:grpSpPr>
              <a:xfrm>
                <a:off x="1400864" y="1624076"/>
                <a:ext cx="560368" cy="825149"/>
                <a:chOff x="1342876" y="1647676"/>
                <a:chExt cx="560368" cy="825149"/>
              </a:xfrm>
            </p:grpSpPr>
            <p:sp>
              <p:nvSpPr>
                <p:cNvPr id="1231" name="Google Shape;1231;p40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2" name="Google Shape;1232;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3" name="Google Shape;1233;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4" name="Google Shape;1234;p403"/>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5" name="Google Shape;1235;p403"/>
            <p:cNvGrpSpPr/>
            <p:nvPr/>
          </p:nvGrpSpPr>
          <p:grpSpPr>
            <a:xfrm>
              <a:off x="6104589" y="2219381"/>
              <a:ext cx="397892" cy="646462"/>
              <a:chOff x="1400864" y="1624076"/>
              <a:chExt cx="560368" cy="910439"/>
            </a:xfrm>
          </p:grpSpPr>
          <p:grpSp>
            <p:nvGrpSpPr>
              <p:cNvPr id="1236" name="Google Shape;1236;p403"/>
              <p:cNvGrpSpPr/>
              <p:nvPr/>
            </p:nvGrpSpPr>
            <p:grpSpPr>
              <a:xfrm>
                <a:off x="1400864" y="1624076"/>
                <a:ext cx="560368" cy="825149"/>
                <a:chOff x="1342876" y="1647676"/>
                <a:chExt cx="560368" cy="825149"/>
              </a:xfrm>
            </p:grpSpPr>
            <p:sp>
              <p:nvSpPr>
                <p:cNvPr id="1237" name="Google Shape;1237;p403"/>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8" name="Google Shape;1238;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9" name="Google Shape;1239;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0" name="Google Shape;1240;p40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1" name="Google Shape;1241;p403"/>
            <p:cNvGrpSpPr/>
            <p:nvPr/>
          </p:nvGrpSpPr>
          <p:grpSpPr>
            <a:xfrm>
              <a:off x="7845614" y="2219381"/>
              <a:ext cx="397892" cy="646462"/>
              <a:chOff x="1400864" y="1624076"/>
              <a:chExt cx="560368" cy="910439"/>
            </a:xfrm>
          </p:grpSpPr>
          <p:grpSp>
            <p:nvGrpSpPr>
              <p:cNvPr id="1242" name="Google Shape;1242;p403"/>
              <p:cNvGrpSpPr/>
              <p:nvPr/>
            </p:nvGrpSpPr>
            <p:grpSpPr>
              <a:xfrm>
                <a:off x="1400864" y="1624076"/>
                <a:ext cx="560368" cy="825149"/>
                <a:chOff x="1342876" y="1647676"/>
                <a:chExt cx="560368" cy="825149"/>
              </a:xfrm>
            </p:grpSpPr>
            <p:sp>
              <p:nvSpPr>
                <p:cNvPr id="1243" name="Google Shape;1243;p40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4" name="Google Shape;1244;p40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5" name="Google Shape;1245;p40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6" name="Google Shape;1246;p403"/>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47" name="Google Shape;1247;p403"/>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8" name="Google Shape;1248;p403"/>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9" name="Google Shape;1249;p403"/>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0" name="Google Shape;1250;p403"/>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1" name="Google Shape;1251;p403"/>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252" name="Shape 1252"/>
        <p:cNvGrpSpPr/>
        <p:nvPr/>
      </p:nvGrpSpPr>
      <p:grpSpPr>
        <a:xfrm>
          <a:off x="0" y="0"/>
          <a:ext cx="0" cy="0"/>
          <a:chOff x="0" y="0"/>
          <a:chExt cx="0" cy="0"/>
        </a:xfrm>
      </p:grpSpPr>
      <p:pic>
        <p:nvPicPr>
          <p:cNvPr descr="Shape&#10;&#10;Description automatically generated with low confidence" id="1253" name="Google Shape;1253;p40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54" name="Google Shape;1254;p40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5" name="Google Shape;1255;p40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56" name="Google Shape;1256;p404"/>
          <p:cNvGrpSpPr/>
          <p:nvPr/>
        </p:nvGrpSpPr>
        <p:grpSpPr>
          <a:xfrm>
            <a:off x="881517" y="3131028"/>
            <a:ext cx="7361989" cy="646462"/>
            <a:chOff x="881517" y="2219381"/>
            <a:chExt cx="7361989" cy="646462"/>
          </a:xfrm>
        </p:grpSpPr>
        <p:grpSp>
          <p:nvGrpSpPr>
            <p:cNvPr id="1257" name="Google Shape;1257;p404"/>
            <p:cNvGrpSpPr/>
            <p:nvPr/>
          </p:nvGrpSpPr>
          <p:grpSpPr>
            <a:xfrm>
              <a:off x="881517" y="2219381"/>
              <a:ext cx="397892" cy="646462"/>
              <a:chOff x="1400864" y="1624076"/>
              <a:chExt cx="560368" cy="910439"/>
            </a:xfrm>
          </p:grpSpPr>
          <p:grpSp>
            <p:nvGrpSpPr>
              <p:cNvPr id="1258" name="Google Shape;1258;p404"/>
              <p:cNvGrpSpPr/>
              <p:nvPr/>
            </p:nvGrpSpPr>
            <p:grpSpPr>
              <a:xfrm>
                <a:off x="1400864" y="1624076"/>
                <a:ext cx="560368" cy="825149"/>
                <a:chOff x="1342876" y="1647676"/>
                <a:chExt cx="560368" cy="825149"/>
              </a:xfrm>
            </p:grpSpPr>
            <p:sp>
              <p:nvSpPr>
                <p:cNvPr id="1259" name="Google Shape;1259;p40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0" name="Google Shape;1260;p40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1" name="Google Shape;1261;p40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2" name="Google Shape;1262;p40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63" name="Google Shape;1263;p404"/>
            <p:cNvGrpSpPr/>
            <p:nvPr/>
          </p:nvGrpSpPr>
          <p:grpSpPr>
            <a:xfrm>
              <a:off x="2622541" y="2219381"/>
              <a:ext cx="397892" cy="646462"/>
              <a:chOff x="1400864" y="1624076"/>
              <a:chExt cx="560368" cy="910439"/>
            </a:xfrm>
          </p:grpSpPr>
          <p:grpSp>
            <p:nvGrpSpPr>
              <p:cNvPr id="1264" name="Google Shape;1264;p404"/>
              <p:cNvGrpSpPr/>
              <p:nvPr/>
            </p:nvGrpSpPr>
            <p:grpSpPr>
              <a:xfrm>
                <a:off x="1400864" y="1624076"/>
                <a:ext cx="560368" cy="825149"/>
                <a:chOff x="1342876" y="1647676"/>
                <a:chExt cx="560368" cy="825149"/>
              </a:xfrm>
            </p:grpSpPr>
            <p:sp>
              <p:nvSpPr>
                <p:cNvPr id="1265" name="Google Shape;1265;p40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6" name="Google Shape;1266;p40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7" name="Google Shape;1267;p40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8" name="Google Shape;1268;p40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69" name="Google Shape;1269;p404"/>
            <p:cNvGrpSpPr/>
            <p:nvPr/>
          </p:nvGrpSpPr>
          <p:grpSpPr>
            <a:xfrm>
              <a:off x="4363565" y="2219381"/>
              <a:ext cx="397892" cy="646462"/>
              <a:chOff x="1400864" y="1624076"/>
              <a:chExt cx="560368" cy="910439"/>
            </a:xfrm>
          </p:grpSpPr>
          <p:grpSp>
            <p:nvGrpSpPr>
              <p:cNvPr id="1270" name="Google Shape;1270;p404"/>
              <p:cNvGrpSpPr/>
              <p:nvPr/>
            </p:nvGrpSpPr>
            <p:grpSpPr>
              <a:xfrm>
                <a:off x="1400864" y="1624076"/>
                <a:ext cx="560368" cy="825149"/>
                <a:chOff x="1342876" y="1647676"/>
                <a:chExt cx="560368" cy="825149"/>
              </a:xfrm>
            </p:grpSpPr>
            <p:sp>
              <p:nvSpPr>
                <p:cNvPr id="1271" name="Google Shape;1271;p40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2" name="Google Shape;1272;p40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3" name="Google Shape;1273;p40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4" name="Google Shape;1274;p40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5" name="Google Shape;1275;p404"/>
            <p:cNvGrpSpPr/>
            <p:nvPr/>
          </p:nvGrpSpPr>
          <p:grpSpPr>
            <a:xfrm>
              <a:off x="6104589" y="2219381"/>
              <a:ext cx="397892" cy="646462"/>
              <a:chOff x="1400864" y="1624076"/>
              <a:chExt cx="560368" cy="910439"/>
            </a:xfrm>
          </p:grpSpPr>
          <p:grpSp>
            <p:nvGrpSpPr>
              <p:cNvPr id="1276" name="Google Shape;1276;p404"/>
              <p:cNvGrpSpPr/>
              <p:nvPr/>
            </p:nvGrpSpPr>
            <p:grpSpPr>
              <a:xfrm>
                <a:off x="1400864" y="1624076"/>
                <a:ext cx="560368" cy="825149"/>
                <a:chOff x="1342876" y="1647676"/>
                <a:chExt cx="560368" cy="825149"/>
              </a:xfrm>
            </p:grpSpPr>
            <p:sp>
              <p:nvSpPr>
                <p:cNvPr id="1277" name="Google Shape;1277;p40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8" name="Google Shape;1278;p40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9" name="Google Shape;1279;p40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0" name="Google Shape;1280;p40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1" name="Google Shape;1281;p404"/>
            <p:cNvGrpSpPr/>
            <p:nvPr/>
          </p:nvGrpSpPr>
          <p:grpSpPr>
            <a:xfrm>
              <a:off x="7845614" y="2219381"/>
              <a:ext cx="397892" cy="646462"/>
              <a:chOff x="1400864" y="1624076"/>
              <a:chExt cx="560368" cy="910439"/>
            </a:xfrm>
          </p:grpSpPr>
          <p:grpSp>
            <p:nvGrpSpPr>
              <p:cNvPr id="1282" name="Google Shape;1282;p404"/>
              <p:cNvGrpSpPr/>
              <p:nvPr/>
            </p:nvGrpSpPr>
            <p:grpSpPr>
              <a:xfrm>
                <a:off x="1400864" y="1624076"/>
                <a:ext cx="560368" cy="825149"/>
                <a:chOff x="1342876" y="1647676"/>
                <a:chExt cx="560368" cy="825149"/>
              </a:xfrm>
            </p:grpSpPr>
            <p:sp>
              <p:nvSpPr>
                <p:cNvPr id="1283" name="Google Shape;1283;p40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4" name="Google Shape;1284;p40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5" name="Google Shape;1285;p40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6" name="Google Shape;1286;p40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87" name="Google Shape;1287;p404"/>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8" name="Google Shape;1288;p404"/>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9" name="Google Shape;1289;p404"/>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0" name="Google Shape;1290;p404"/>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404"/>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2" name="Google Shape;1292;p404"/>
          <p:cNvGrpSpPr/>
          <p:nvPr/>
        </p:nvGrpSpPr>
        <p:grpSpPr>
          <a:xfrm>
            <a:off x="881517" y="1424144"/>
            <a:ext cx="7361989" cy="646462"/>
            <a:chOff x="881517" y="2219381"/>
            <a:chExt cx="7361989" cy="646462"/>
          </a:xfrm>
        </p:grpSpPr>
        <p:grpSp>
          <p:nvGrpSpPr>
            <p:cNvPr id="1293" name="Google Shape;1293;p404"/>
            <p:cNvGrpSpPr/>
            <p:nvPr/>
          </p:nvGrpSpPr>
          <p:grpSpPr>
            <a:xfrm>
              <a:off x="881517" y="2219381"/>
              <a:ext cx="397892" cy="646462"/>
              <a:chOff x="1400864" y="1624076"/>
              <a:chExt cx="560368" cy="910439"/>
            </a:xfrm>
          </p:grpSpPr>
          <p:grpSp>
            <p:nvGrpSpPr>
              <p:cNvPr id="1294" name="Google Shape;1294;p404"/>
              <p:cNvGrpSpPr/>
              <p:nvPr/>
            </p:nvGrpSpPr>
            <p:grpSpPr>
              <a:xfrm>
                <a:off x="1400864" y="1624076"/>
                <a:ext cx="560368" cy="825149"/>
                <a:chOff x="1342876" y="1647676"/>
                <a:chExt cx="560368" cy="825149"/>
              </a:xfrm>
            </p:grpSpPr>
            <p:sp>
              <p:nvSpPr>
                <p:cNvPr id="1295" name="Google Shape;1295;p40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6" name="Google Shape;1296;p40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7" name="Google Shape;1297;p40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8" name="Google Shape;1298;p40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9" name="Google Shape;1299;p404"/>
            <p:cNvGrpSpPr/>
            <p:nvPr/>
          </p:nvGrpSpPr>
          <p:grpSpPr>
            <a:xfrm>
              <a:off x="2622541" y="2219381"/>
              <a:ext cx="397892" cy="646462"/>
              <a:chOff x="1400864" y="1624076"/>
              <a:chExt cx="560368" cy="910439"/>
            </a:xfrm>
          </p:grpSpPr>
          <p:grpSp>
            <p:nvGrpSpPr>
              <p:cNvPr id="1300" name="Google Shape;1300;p404"/>
              <p:cNvGrpSpPr/>
              <p:nvPr/>
            </p:nvGrpSpPr>
            <p:grpSpPr>
              <a:xfrm>
                <a:off x="1400864" y="1624076"/>
                <a:ext cx="560368" cy="825149"/>
                <a:chOff x="1342876" y="1647676"/>
                <a:chExt cx="560368" cy="825149"/>
              </a:xfrm>
            </p:grpSpPr>
            <p:sp>
              <p:nvSpPr>
                <p:cNvPr id="1301" name="Google Shape;1301;p40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2" name="Google Shape;1302;p40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3" name="Google Shape;1303;p40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4" name="Google Shape;1304;p40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5" name="Google Shape;1305;p404"/>
            <p:cNvGrpSpPr/>
            <p:nvPr/>
          </p:nvGrpSpPr>
          <p:grpSpPr>
            <a:xfrm>
              <a:off x="4363565" y="2219381"/>
              <a:ext cx="397892" cy="646462"/>
              <a:chOff x="1400864" y="1624076"/>
              <a:chExt cx="560368" cy="910439"/>
            </a:xfrm>
          </p:grpSpPr>
          <p:grpSp>
            <p:nvGrpSpPr>
              <p:cNvPr id="1306" name="Google Shape;1306;p404"/>
              <p:cNvGrpSpPr/>
              <p:nvPr/>
            </p:nvGrpSpPr>
            <p:grpSpPr>
              <a:xfrm>
                <a:off x="1400864" y="1624076"/>
                <a:ext cx="560368" cy="825149"/>
                <a:chOff x="1342876" y="1647676"/>
                <a:chExt cx="560368" cy="825149"/>
              </a:xfrm>
            </p:grpSpPr>
            <p:sp>
              <p:nvSpPr>
                <p:cNvPr id="1307" name="Google Shape;1307;p40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8" name="Google Shape;1308;p40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9" name="Google Shape;1309;p40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0" name="Google Shape;1310;p40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1" name="Google Shape;1311;p404"/>
            <p:cNvGrpSpPr/>
            <p:nvPr/>
          </p:nvGrpSpPr>
          <p:grpSpPr>
            <a:xfrm>
              <a:off x="6104589" y="2219381"/>
              <a:ext cx="397892" cy="646462"/>
              <a:chOff x="1400864" y="1624076"/>
              <a:chExt cx="560368" cy="910439"/>
            </a:xfrm>
          </p:grpSpPr>
          <p:grpSp>
            <p:nvGrpSpPr>
              <p:cNvPr id="1312" name="Google Shape;1312;p404"/>
              <p:cNvGrpSpPr/>
              <p:nvPr/>
            </p:nvGrpSpPr>
            <p:grpSpPr>
              <a:xfrm>
                <a:off x="1400864" y="1624076"/>
                <a:ext cx="560368" cy="825149"/>
                <a:chOff x="1342876" y="1647676"/>
                <a:chExt cx="560368" cy="825149"/>
              </a:xfrm>
            </p:grpSpPr>
            <p:sp>
              <p:nvSpPr>
                <p:cNvPr id="1313" name="Google Shape;1313;p40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4" name="Google Shape;1314;p40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5" name="Google Shape;1315;p40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6" name="Google Shape;1316;p40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7" name="Google Shape;1317;p404"/>
            <p:cNvGrpSpPr/>
            <p:nvPr/>
          </p:nvGrpSpPr>
          <p:grpSpPr>
            <a:xfrm>
              <a:off x="7845614" y="2219381"/>
              <a:ext cx="397892" cy="646462"/>
              <a:chOff x="1400864" y="1624076"/>
              <a:chExt cx="560368" cy="910439"/>
            </a:xfrm>
          </p:grpSpPr>
          <p:grpSp>
            <p:nvGrpSpPr>
              <p:cNvPr id="1318" name="Google Shape;1318;p404"/>
              <p:cNvGrpSpPr/>
              <p:nvPr/>
            </p:nvGrpSpPr>
            <p:grpSpPr>
              <a:xfrm>
                <a:off x="1400864" y="1624076"/>
                <a:ext cx="560368" cy="825149"/>
                <a:chOff x="1342876" y="1647676"/>
                <a:chExt cx="560368" cy="825149"/>
              </a:xfrm>
            </p:grpSpPr>
            <p:sp>
              <p:nvSpPr>
                <p:cNvPr id="1319" name="Google Shape;1319;p40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0" name="Google Shape;1320;p40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1" name="Google Shape;1321;p40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2" name="Google Shape;1322;p40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3" name="Google Shape;1323;p404"/>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4" name="Google Shape;1324;p404"/>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5" name="Google Shape;1325;p404"/>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404"/>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404"/>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328" name="Shape 1328"/>
        <p:cNvGrpSpPr/>
        <p:nvPr/>
      </p:nvGrpSpPr>
      <p:grpSpPr>
        <a:xfrm>
          <a:off x="0" y="0"/>
          <a:ext cx="0" cy="0"/>
          <a:chOff x="0" y="0"/>
          <a:chExt cx="0" cy="0"/>
        </a:xfrm>
      </p:grpSpPr>
      <p:pic>
        <p:nvPicPr>
          <p:cNvPr descr="Shape&#10;&#10;Description automatically generated with low confidence" id="1329" name="Google Shape;1329;p40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0" name="Google Shape;1330;p40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1" name="Google Shape;1331;p40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2" name="Google Shape;1332;p405"/>
          <p:cNvGrpSpPr/>
          <p:nvPr/>
        </p:nvGrpSpPr>
        <p:grpSpPr>
          <a:xfrm>
            <a:off x="2805107" y="1224889"/>
            <a:ext cx="3533786" cy="3185052"/>
            <a:chOff x="2801099" y="1114361"/>
            <a:chExt cx="3533786" cy="3185052"/>
          </a:xfrm>
        </p:grpSpPr>
        <p:grpSp>
          <p:nvGrpSpPr>
            <p:cNvPr id="1333" name="Google Shape;1333;p405"/>
            <p:cNvGrpSpPr/>
            <p:nvPr/>
          </p:nvGrpSpPr>
          <p:grpSpPr>
            <a:xfrm>
              <a:off x="2801099" y="1228944"/>
              <a:ext cx="3533786" cy="2955886"/>
              <a:chOff x="2801099" y="1066147"/>
              <a:chExt cx="3533786" cy="2955886"/>
            </a:xfrm>
          </p:grpSpPr>
          <p:grpSp>
            <p:nvGrpSpPr>
              <p:cNvPr id="1334" name="Google Shape;1334;p405"/>
              <p:cNvGrpSpPr/>
              <p:nvPr/>
            </p:nvGrpSpPr>
            <p:grpSpPr>
              <a:xfrm>
                <a:off x="6252959" y="1066147"/>
                <a:ext cx="81926" cy="2955886"/>
                <a:chOff x="6252959" y="1066147"/>
                <a:chExt cx="81926" cy="2955886"/>
              </a:xfrm>
            </p:grpSpPr>
            <p:sp>
              <p:nvSpPr>
                <p:cNvPr id="1335" name="Google Shape;1335;p405"/>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6" name="Google Shape;1336;p405"/>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7" name="Google Shape;1337;p405"/>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405"/>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9" name="Google Shape;1339;p405"/>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0" name="Google Shape;1340;p405"/>
              <p:cNvGrpSpPr/>
              <p:nvPr/>
            </p:nvGrpSpPr>
            <p:grpSpPr>
              <a:xfrm>
                <a:off x="2801099" y="1066147"/>
                <a:ext cx="81926" cy="2955886"/>
                <a:chOff x="2801099" y="1066147"/>
                <a:chExt cx="81926" cy="2955886"/>
              </a:xfrm>
            </p:grpSpPr>
            <p:sp>
              <p:nvSpPr>
                <p:cNvPr id="1341" name="Google Shape;1341;p405"/>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2" name="Google Shape;1342;p405"/>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3" name="Google Shape;1343;p405"/>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405"/>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5" name="Google Shape;1345;p405"/>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346" name="Google Shape;1346;p405"/>
            <p:cNvGrpSpPr/>
            <p:nvPr/>
          </p:nvGrpSpPr>
          <p:grpSpPr>
            <a:xfrm>
              <a:off x="2975830" y="1114361"/>
              <a:ext cx="3184323" cy="3185052"/>
              <a:chOff x="2908735" y="1068601"/>
              <a:chExt cx="3326530" cy="3327292"/>
            </a:xfrm>
          </p:grpSpPr>
          <p:sp>
            <p:nvSpPr>
              <p:cNvPr id="1347" name="Google Shape;1347;p405"/>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48" name="Google Shape;1348;p405"/>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49" name="Google Shape;1349;p405"/>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0" name="Google Shape;1350;p405"/>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1" name="Google Shape;1351;p405"/>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2" name="Google Shape;1352;p405"/>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3" name="Google Shape;1353;p405"/>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4" name="Google Shape;1354;p405"/>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5" name="Google Shape;1355;p405"/>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6" name="Google Shape;1356;p405"/>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7" name="Google Shape;1357;p405"/>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8" name="Google Shape;1358;p405"/>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59" name="Google Shape;1359;p405"/>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0" name="Google Shape;1360;p405"/>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1" name="Google Shape;1361;p405"/>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2" name="Google Shape;1362;p405"/>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3" name="Google Shape;1363;p405"/>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4" name="Google Shape;1364;p405"/>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5" name="Google Shape;1365;p405"/>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6" name="Google Shape;1366;p405"/>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7" name="Google Shape;1367;p405"/>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8" name="Google Shape;1368;p405"/>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294"/>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69" name="Google Shape;1369;p405"/>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0" name="Google Shape;1370;p405"/>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1" name="Google Shape;1371;p405"/>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2" name="Google Shape;1372;p405"/>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3" name="Google Shape;1373;p405"/>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4" name="Google Shape;1374;p405"/>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5" name="Google Shape;1375;p405"/>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6" name="Google Shape;1376;p405"/>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7" name="Google Shape;1377;p405"/>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378" name="Google Shape;1378;p405"/>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379" name="Google Shape;1379;p405"/>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0" name="Google Shape;1380;p405"/>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1" name="Google Shape;1381;p405"/>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2" name="Google Shape;1382;p405"/>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3" name="Google Shape;1383;p405"/>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4" name="Google Shape;1384;p405"/>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5" name="Google Shape;1385;p405"/>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6" name="Google Shape;1386;p405"/>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7" name="Google Shape;1387;p405"/>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8" name="Google Shape;1388;p405"/>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389" name="Shape 1389"/>
        <p:cNvGrpSpPr/>
        <p:nvPr/>
      </p:nvGrpSpPr>
      <p:grpSpPr>
        <a:xfrm>
          <a:off x="0" y="0"/>
          <a:ext cx="0" cy="0"/>
          <a:chOff x="0" y="0"/>
          <a:chExt cx="0" cy="0"/>
        </a:xfrm>
      </p:grpSpPr>
      <p:pic>
        <p:nvPicPr>
          <p:cNvPr descr="Shape&#10;&#10;Description automatically generated with low confidence" id="1390" name="Google Shape;1390;p40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91" name="Google Shape;1391;p40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2" name="Google Shape;1392;p40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1393" name="Shape 1393"/>
        <p:cNvGrpSpPr/>
        <p:nvPr/>
      </p:nvGrpSpPr>
      <p:grpSpPr>
        <a:xfrm>
          <a:off x="0" y="0"/>
          <a:ext cx="0" cy="0"/>
          <a:chOff x="0" y="0"/>
          <a:chExt cx="0" cy="0"/>
        </a:xfrm>
      </p:grpSpPr>
      <p:sp>
        <p:nvSpPr>
          <p:cNvPr descr="Background pattern&#10;&#10;Description automatically generated" id="1394" name="Google Shape;1394;p407"/>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395" name="Google Shape;1395;p40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396" name="Google Shape;1396;p407"/>
          <p:cNvGrpSpPr/>
          <p:nvPr/>
        </p:nvGrpSpPr>
        <p:grpSpPr>
          <a:xfrm>
            <a:off x="2263140" y="1653932"/>
            <a:ext cx="4747260" cy="830997"/>
            <a:chOff x="2263140" y="1779657"/>
            <a:chExt cx="4747260" cy="830997"/>
          </a:xfrm>
        </p:grpSpPr>
        <p:cxnSp>
          <p:nvCxnSpPr>
            <p:cNvPr id="1397" name="Google Shape;1397;p407"/>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398" name="Google Shape;1398;p407"/>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399" name="Google Shape;1399;p407"/>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1400" name="Shape 1400"/>
        <p:cNvGrpSpPr/>
        <p:nvPr/>
      </p:nvGrpSpPr>
      <p:grpSpPr>
        <a:xfrm>
          <a:off x="0" y="0"/>
          <a:ext cx="0" cy="0"/>
          <a:chOff x="0" y="0"/>
          <a:chExt cx="0" cy="0"/>
        </a:xfrm>
      </p:grpSpPr>
      <p:sp>
        <p:nvSpPr>
          <p:cNvPr descr="Background pattern&#10;&#10;Description automatically generated" id="1401" name="Google Shape;1401;p408"/>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02" name="Google Shape;1402;p40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03" name="Google Shape;1403;p408"/>
          <p:cNvGrpSpPr/>
          <p:nvPr/>
        </p:nvGrpSpPr>
        <p:grpSpPr>
          <a:xfrm>
            <a:off x="2263140" y="1653932"/>
            <a:ext cx="4747260" cy="830997"/>
            <a:chOff x="2263140" y="1779657"/>
            <a:chExt cx="4747260" cy="830997"/>
          </a:xfrm>
        </p:grpSpPr>
        <p:cxnSp>
          <p:nvCxnSpPr>
            <p:cNvPr id="1404" name="Google Shape;1404;p408"/>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05" name="Google Shape;1405;p408"/>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06" name="Google Shape;1406;p408"/>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1407" name="Shape 1407"/>
        <p:cNvGrpSpPr/>
        <p:nvPr/>
      </p:nvGrpSpPr>
      <p:grpSpPr>
        <a:xfrm>
          <a:off x="0" y="0"/>
          <a:ext cx="0" cy="0"/>
          <a:chOff x="0" y="0"/>
          <a:chExt cx="0" cy="0"/>
        </a:xfrm>
      </p:grpSpPr>
      <p:sp>
        <p:nvSpPr>
          <p:cNvPr descr="Background pattern&#10;&#10;Description automatically generated" id="1408" name="Google Shape;1408;p409"/>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09" name="Google Shape;1409;p409"/>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10" name="Google Shape;1410;p409"/>
          <p:cNvGrpSpPr/>
          <p:nvPr/>
        </p:nvGrpSpPr>
        <p:grpSpPr>
          <a:xfrm>
            <a:off x="2263140" y="1653932"/>
            <a:ext cx="4747260" cy="830997"/>
            <a:chOff x="2263140" y="1779657"/>
            <a:chExt cx="4747260" cy="830997"/>
          </a:xfrm>
        </p:grpSpPr>
        <p:cxnSp>
          <p:nvCxnSpPr>
            <p:cNvPr id="1411" name="Google Shape;1411;p409"/>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12" name="Google Shape;1412;p409"/>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13" name="Google Shape;1413;p409"/>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14" name="Shape 1414"/>
        <p:cNvGrpSpPr/>
        <p:nvPr/>
      </p:nvGrpSpPr>
      <p:grpSpPr>
        <a:xfrm>
          <a:off x="0" y="0"/>
          <a:ext cx="0" cy="0"/>
          <a:chOff x="0" y="0"/>
          <a:chExt cx="0" cy="0"/>
        </a:xfrm>
      </p:grpSpPr>
      <p:sp>
        <p:nvSpPr>
          <p:cNvPr descr="Background pattern&#10;&#10;Description automatically generated" id="1415" name="Google Shape;1415;p41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16" name="Google Shape;1416;p41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17" name="Google Shape;1417;p410"/>
          <p:cNvGrpSpPr/>
          <p:nvPr/>
        </p:nvGrpSpPr>
        <p:grpSpPr>
          <a:xfrm>
            <a:off x="1403060" y="1183590"/>
            <a:ext cx="6337881" cy="1569620"/>
            <a:chOff x="1492092" y="1002130"/>
            <a:chExt cx="6337881" cy="1569620"/>
          </a:xfrm>
        </p:grpSpPr>
        <p:cxnSp>
          <p:nvCxnSpPr>
            <p:cNvPr id="1418" name="Google Shape;1418;p410"/>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19" name="Google Shape;1419;p410"/>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20" name="Google Shape;1420;p410"/>
          <p:cNvGrpSpPr/>
          <p:nvPr/>
        </p:nvGrpSpPr>
        <p:grpSpPr>
          <a:xfrm>
            <a:off x="1492092" y="3662045"/>
            <a:ext cx="6159817" cy="71120"/>
            <a:chOff x="2145983" y="2931954"/>
            <a:chExt cx="6159817" cy="71120"/>
          </a:xfrm>
        </p:grpSpPr>
        <p:sp>
          <p:nvSpPr>
            <p:cNvPr id="1421" name="Google Shape;1421;p410"/>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410"/>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423" name="Google Shape;1423;p410"/>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24" name="Shape 1424"/>
        <p:cNvGrpSpPr/>
        <p:nvPr/>
      </p:nvGrpSpPr>
      <p:grpSpPr>
        <a:xfrm>
          <a:off x="0" y="0"/>
          <a:ext cx="0" cy="0"/>
          <a:chOff x="0" y="0"/>
          <a:chExt cx="0" cy="0"/>
        </a:xfrm>
      </p:grpSpPr>
      <p:grpSp>
        <p:nvGrpSpPr>
          <p:cNvPr id="1425" name="Google Shape;1425;p411"/>
          <p:cNvGrpSpPr/>
          <p:nvPr/>
        </p:nvGrpSpPr>
        <p:grpSpPr>
          <a:xfrm>
            <a:off x="444" y="0"/>
            <a:ext cx="9143556" cy="5143500"/>
            <a:chOff x="444" y="317809"/>
            <a:chExt cx="9143556" cy="5143500"/>
          </a:xfrm>
        </p:grpSpPr>
        <p:pic>
          <p:nvPicPr>
            <p:cNvPr descr="Surface chart&#10;&#10;Description automatically generated with low confidence" id="1426" name="Google Shape;1426;p41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27" name="Google Shape;1427;p41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28" name="Google Shape;1428;p41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29" name="Google Shape;1429;p411"/>
          <p:cNvGrpSpPr/>
          <p:nvPr/>
        </p:nvGrpSpPr>
        <p:grpSpPr>
          <a:xfrm>
            <a:off x="904073" y="1547578"/>
            <a:ext cx="7494347" cy="2133815"/>
            <a:chOff x="822793" y="1506938"/>
            <a:chExt cx="7494347" cy="2133815"/>
          </a:xfrm>
        </p:grpSpPr>
        <p:sp>
          <p:nvSpPr>
            <p:cNvPr id="1430" name="Google Shape;1430;p411"/>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31" name="Google Shape;1431;p411"/>
            <p:cNvGrpSpPr/>
            <p:nvPr/>
          </p:nvGrpSpPr>
          <p:grpSpPr>
            <a:xfrm>
              <a:off x="822793" y="1506938"/>
              <a:ext cx="7391734" cy="1999241"/>
              <a:chOff x="1565910" y="1469735"/>
              <a:chExt cx="6079542" cy="2048377"/>
            </a:xfrm>
          </p:grpSpPr>
          <p:sp>
            <p:nvSpPr>
              <p:cNvPr id="1432" name="Google Shape;1432;p411"/>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3" name="Google Shape;1433;p411"/>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34" name="Google Shape;1434;p411"/>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56" name="Shape 56"/>
        <p:cNvGrpSpPr/>
        <p:nvPr/>
      </p:nvGrpSpPr>
      <p:grpSpPr>
        <a:xfrm>
          <a:off x="0" y="0"/>
          <a:ext cx="0" cy="0"/>
          <a:chOff x="0" y="0"/>
          <a:chExt cx="0" cy="0"/>
        </a:xfrm>
      </p:grpSpPr>
      <p:pic>
        <p:nvPicPr>
          <p:cNvPr descr="Graphical user interface, application&#10;&#10;Description automatically generated" id="57" name="Google Shape;57;p34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58" name="Google Shape;58;p34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35" name="Shape 1435"/>
        <p:cNvGrpSpPr/>
        <p:nvPr/>
      </p:nvGrpSpPr>
      <p:grpSpPr>
        <a:xfrm>
          <a:off x="0" y="0"/>
          <a:ext cx="0" cy="0"/>
          <a:chOff x="0" y="0"/>
          <a:chExt cx="0" cy="0"/>
        </a:xfrm>
      </p:grpSpPr>
      <p:grpSp>
        <p:nvGrpSpPr>
          <p:cNvPr id="1436" name="Google Shape;1436;p412"/>
          <p:cNvGrpSpPr/>
          <p:nvPr/>
        </p:nvGrpSpPr>
        <p:grpSpPr>
          <a:xfrm>
            <a:off x="444" y="0"/>
            <a:ext cx="9143556" cy="5143500"/>
            <a:chOff x="444" y="317809"/>
            <a:chExt cx="9143556" cy="5143500"/>
          </a:xfrm>
        </p:grpSpPr>
        <p:pic>
          <p:nvPicPr>
            <p:cNvPr descr="Surface chart&#10;&#10;Description automatically generated with low confidence" id="1437" name="Google Shape;1437;p412"/>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38" name="Google Shape;1438;p412"/>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39" name="Google Shape;1439;p412"/>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40" name="Google Shape;1440;p412"/>
          <p:cNvGrpSpPr/>
          <p:nvPr/>
        </p:nvGrpSpPr>
        <p:grpSpPr>
          <a:xfrm>
            <a:off x="904073" y="1547578"/>
            <a:ext cx="7494347" cy="2133815"/>
            <a:chOff x="822793" y="1506938"/>
            <a:chExt cx="7494347" cy="2133815"/>
          </a:xfrm>
        </p:grpSpPr>
        <p:sp>
          <p:nvSpPr>
            <p:cNvPr id="1441" name="Google Shape;1441;p412"/>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42" name="Google Shape;1442;p412"/>
            <p:cNvGrpSpPr/>
            <p:nvPr/>
          </p:nvGrpSpPr>
          <p:grpSpPr>
            <a:xfrm>
              <a:off x="822793" y="1506938"/>
              <a:ext cx="7391734" cy="1999241"/>
              <a:chOff x="1565910" y="1469735"/>
              <a:chExt cx="6079542" cy="2048377"/>
            </a:xfrm>
          </p:grpSpPr>
          <p:sp>
            <p:nvSpPr>
              <p:cNvPr id="1443" name="Google Shape;1443;p412"/>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44" name="Google Shape;1444;p412"/>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45" name="Google Shape;1445;p412"/>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46" name="Shape 1446"/>
        <p:cNvGrpSpPr/>
        <p:nvPr/>
      </p:nvGrpSpPr>
      <p:grpSpPr>
        <a:xfrm>
          <a:off x="0" y="0"/>
          <a:ext cx="0" cy="0"/>
          <a:chOff x="0" y="0"/>
          <a:chExt cx="0" cy="0"/>
        </a:xfrm>
      </p:grpSpPr>
      <p:grpSp>
        <p:nvGrpSpPr>
          <p:cNvPr id="1447" name="Google Shape;1447;p413"/>
          <p:cNvGrpSpPr/>
          <p:nvPr/>
        </p:nvGrpSpPr>
        <p:grpSpPr>
          <a:xfrm>
            <a:off x="444" y="0"/>
            <a:ext cx="9143556" cy="5143500"/>
            <a:chOff x="444" y="317809"/>
            <a:chExt cx="9143556" cy="5143500"/>
          </a:xfrm>
        </p:grpSpPr>
        <p:pic>
          <p:nvPicPr>
            <p:cNvPr descr="Surface chart&#10;&#10;Description automatically generated with low confidence" id="1448" name="Google Shape;1448;p413"/>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49" name="Google Shape;1449;p413"/>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50" name="Google Shape;1450;p413"/>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451" name="Google Shape;1451;p413"/>
          <p:cNvGrpSpPr/>
          <p:nvPr/>
        </p:nvGrpSpPr>
        <p:grpSpPr>
          <a:xfrm>
            <a:off x="904073" y="1547578"/>
            <a:ext cx="7494347" cy="2133815"/>
            <a:chOff x="822793" y="1506938"/>
            <a:chExt cx="7494347" cy="2133815"/>
          </a:xfrm>
        </p:grpSpPr>
        <p:sp>
          <p:nvSpPr>
            <p:cNvPr id="1452" name="Google Shape;1452;p413"/>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53" name="Google Shape;1453;p413"/>
            <p:cNvGrpSpPr/>
            <p:nvPr/>
          </p:nvGrpSpPr>
          <p:grpSpPr>
            <a:xfrm>
              <a:off x="822793" y="1506938"/>
              <a:ext cx="7391734" cy="1999241"/>
              <a:chOff x="1565910" y="1469735"/>
              <a:chExt cx="6079542" cy="2048377"/>
            </a:xfrm>
          </p:grpSpPr>
          <p:sp>
            <p:nvSpPr>
              <p:cNvPr id="1454" name="Google Shape;1454;p413"/>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55" name="Google Shape;1455;p413"/>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56" name="Google Shape;1456;p413"/>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457" name="Shape 1457"/>
        <p:cNvGrpSpPr/>
        <p:nvPr/>
      </p:nvGrpSpPr>
      <p:grpSpPr>
        <a:xfrm>
          <a:off x="0" y="0"/>
          <a:ext cx="0" cy="0"/>
          <a:chOff x="0" y="0"/>
          <a:chExt cx="0" cy="0"/>
        </a:xfrm>
      </p:grpSpPr>
      <p:grpSp>
        <p:nvGrpSpPr>
          <p:cNvPr id="1458" name="Google Shape;1458;p414"/>
          <p:cNvGrpSpPr/>
          <p:nvPr/>
        </p:nvGrpSpPr>
        <p:grpSpPr>
          <a:xfrm>
            <a:off x="444" y="0"/>
            <a:ext cx="9143556" cy="5143500"/>
            <a:chOff x="444" y="317809"/>
            <a:chExt cx="9143556" cy="5143500"/>
          </a:xfrm>
        </p:grpSpPr>
        <p:pic>
          <p:nvPicPr>
            <p:cNvPr descr="Surface chart&#10;&#10;Description automatically generated with low confidence" id="1459" name="Google Shape;1459;p41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60" name="Google Shape;1460;p41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61" name="Google Shape;1461;p414"/>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462" name="Google Shape;1462;p414"/>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3" name="Google Shape;1463;p414"/>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4" name="Google Shape;1464;p414"/>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65" name="Google Shape;1465;p414"/>
          <p:cNvGrpSpPr/>
          <p:nvPr/>
        </p:nvGrpSpPr>
        <p:grpSpPr>
          <a:xfrm>
            <a:off x="1985011" y="1602036"/>
            <a:ext cx="502919" cy="45719"/>
            <a:chOff x="1985011" y="1602036"/>
            <a:chExt cx="502919" cy="45719"/>
          </a:xfrm>
        </p:grpSpPr>
        <p:sp>
          <p:nvSpPr>
            <p:cNvPr id="1466" name="Google Shape;1466;p414"/>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7" name="Google Shape;1467;p414"/>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8" name="Google Shape;1468;p414"/>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9" name="Google Shape;1469;p414"/>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70" name="Google Shape;1470;p414"/>
          <p:cNvGrpSpPr/>
          <p:nvPr/>
        </p:nvGrpSpPr>
        <p:grpSpPr>
          <a:xfrm>
            <a:off x="6656071" y="3518606"/>
            <a:ext cx="502919" cy="45719"/>
            <a:chOff x="6656071" y="3518606"/>
            <a:chExt cx="502919" cy="45719"/>
          </a:xfrm>
        </p:grpSpPr>
        <p:sp>
          <p:nvSpPr>
            <p:cNvPr id="1471" name="Google Shape;1471;p414"/>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2" name="Google Shape;1472;p414"/>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3" name="Google Shape;1473;p414"/>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4" name="Google Shape;1474;p414"/>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475" name="Google Shape;1475;p414"/>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476" name="Shape 1476"/>
        <p:cNvGrpSpPr/>
        <p:nvPr/>
      </p:nvGrpSpPr>
      <p:grpSpPr>
        <a:xfrm>
          <a:off x="0" y="0"/>
          <a:ext cx="0" cy="0"/>
          <a:chOff x="0" y="0"/>
          <a:chExt cx="0" cy="0"/>
        </a:xfrm>
      </p:grpSpPr>
      <p:grpSp>
        <p:nvGrpSpPr>
          <p:cNvPr id="1477" name="Google Shape;1477;p415"/>
          <p:cNvGrpSpPr/>
          <p:nvPr/>
        </p:nvGrpSpPr>
        <p:grpSpPr>
          <a:xfrm>
            <a:off x="444" y="0"/>
            <a:ext cx="9143556" cy="5143500"/>
            <a:chOff x="444" y="317809"/>
            <a:chExt cx="9143556" cy="5143500"/>
          </a:xfrm>
        </p:grpSpPr>
        <p:pic>
          <p:nvPicPr>
            <p:cNvPr descr="Surface chart&#10;&#10;Description automatically generated with low confidence" id="1478" name="Google Shape;1478;p41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79" name="Google Shape;1479;p41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80" name="Google Shape;1480;p415"/>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481" name="Google Shape;1481;p415"/>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2" name="Google Shape;1482;p415"/>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3" name="Google Shape;1483;p415"/>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484" name="Google Shape;1484;p415"/>
          <p:cNvGrpSpPr/>
          <p:nvPr/>
        </p:nvGrpSpPr>
        <p:grpSpPr>
          <a:xfrm>
            <a:off x="1985011" y="1602036"/>
            <a:ext cx="502919" cy="45719"/>
            <a:chOff x="1985011" y="1602036"/>
            <a:chExt cx="502919" cy="45719"/>
          </a:xfrm>
        </p:grpSpPr>
        <p:sp>
          <p:nvSpPr>
            <p:cNvPr id="1485" name="Google Shape;1485;p415"/>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6" name="Google Shape;1486;p415"/>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7" name="Google Shape;1487;p415"/>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88" name="Google Shape;1488;p415"/>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89" name="Google Shape;1489;p415"/>
          <p:cNvGrpSpPr/>
          <p:nvPr/>
        </p:nvGrpSpPr>
        <p:grpSpPr>
          <a:xfrm>
            <a:off x="6656071" y="3518606"/>
            <a:ext cx="502919" cy="45719"/>
            <a:chOff x="6656071" y="3518606"/>
            <a:chExt cx="502919" cy="45719"/>
          </a:xfrm>
        </p:grpSpPr>
        <p:sp>
          <p:nvSpPr>
            <p:cNvPr id="1490" name="Google Shape;1490;p415"/>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91" name="Google Shape;1491;p415"/>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92" name="Google Shape;1492;p415"/>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93" name="Google Shape;1493;p415"/>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494" name="Google Shape;1494;p415"/>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495" name="Shape 1495"/>
        <p:cNvGrpSpPr/>
        <p:nvPr/>
      </p:nvGrpSpPr>
      <p:grpSpPr>
        <a:xfrm>
          <a:off x="0" y="0"/>
          <a:ext cx="0" cy="0"/>
          <a:chOff x="0" y="0"/>
          <a:chExt cx="0" cy="0"/>
        </a:xfrm>
      </p:grpSpPr>
      <p:grpSp>
        <p:nvGrpSpPr>
          <p:cNvPr id="1496" name="Google Shape;1496;p416"/>
          <p:cNvGrpSpPr/>
          <p:nvPr/>
        </p:nvGrpSpPr>
        <p:grpSpPr>
          <a:xfrm>
            <a:off x="444" y="0"/>
            <a:ext cx="9143556" cy="5143500"/>
            <a:chOff x="444" y="317809"/>
            <a:chExt cx="9143556" cy="5143500"/>
          </a:xfrm>
        </p:grpSpPr>
        <p:pic>
          <p:nvPicPr>
            <p:cNvPr descr="Surface chart&#10;&#10;Description automatically generated with low confidence" id="1497" name="Google Shape;1497;p41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498" name="Google Shape;1498;p41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499" name="Google Shape;1499;p416"/>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00" name="Google Shape;1500;p416"/>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1" name="Google Shape;1501;p416"/>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2" name="Google Shape;1502;p416"/>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3" name="Google Shape;1503;p416"/>
          <p:cNvGrpSpPr/>
          <p:nvPr/>
        </p:nvGrpSpPr>
        <p:grpSpPr>
          <a:xfrm>
            <a:off x="1985011" y="1602036"/>
            <a:ext cx="502919" cy="45719"/>
            <a:chOff x="1985011" y="1602036"/>
            <a:chExt cx="502919" cy="45719"/>
          </a:xfrm>
        </p:grpSpPr>
        <p:sp>
          <p:nvSpPr>
            <p:cNvPr id="1504" name="Google Shape;1504;p416"/>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5" name="Google Shape;1505;p416"/>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6" name="Google Shape;1506;p416"/>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7" name="Google Shape;1507;p416"/>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08" name="Google Shape;1508;p416"/>
          <p:cNvGrpSpPr/>
          <p:nvPr/>
        </p:nvGrpSpPr>
        <p:grpSpPr>
          <a:xfrm>
            <a:off x="6656071" y="3518606"/>
            <a:ext cx="502919" cy="45719"/>
            <a:chOff x="6656071" y="3518606"/>
            <a:chExt cx="502919" cy="45719"/>
          </a:xfrm>
        </p:grpSpPr>
        <p:sp>
          <p:nvSpPr>
            <p:cNvPr id="1509" name="Google Shape;1509;p416"/>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0" name="Google Shape;1510;p416"/>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416"/>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2" name="Google Shape;1512;p416"/>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13" name="Google Shape;1513;p416"/>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14" name="Shape 1514"/>
        <p:cNvGrpSpPr/>
        <p:nvPr/>
      </p:nvGrpSpPr>
      <p:grpSpPr>
        <a:xfrm>
          <a:off x="0" y="0"/>
          <a:ext cx="0" cy="0"/>
          <a:chOff x="0" y="0"/>
          <a:chExt cx="0" cy="0"/>
        </a:xfrm>
      </p:grpSpPr>
      <p:sp>
        <p:nvSpPr>
          <p:cNvPr descr="Background pattern&#10;&#10;Description automatically generated" id="1515" name="Google Shape;1515;p417"/>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516" name="Google Shape;1516;p41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17" name="Google Shape;1517;p417"/>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18" name="Google Shape;1518;p417"/>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9" name="Google Shape;1519;p417"/>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20" name="Shape 1520"/>
        <p:cNvGrpSpPr/>
        <p:nvPr/>
      </p:nvGrpSpPr>
      <p:grpSpPr>
        <a:xfrm>
          <a:off x="0" y="0"/>
          <a:ext cx="0" cy="0"/>
          <a:chOff x="0" y="0"/>
          <a:chExt cx="0" cy="0"/>
        </a:xfrm>
      </p:grpSpPr>
      <p:sp>
        <p:nvSpPr>
          <p:cNvPr id="1521" name="Google Shape;1521;p41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22" name="Google Shape;1522;p418"/>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23" name="Google Shape;1523;p418"/>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pic>
        <p:nvPicPr>
          <p:cNvPr descr="Shape&#10;&#10;Description automatically generated with low confidence" id="1524" name="Google Shape;1524;p4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5" name="Google Shape;1525;p418"/>
          <p:cNvGrpSpPr/>
          <p:nvPr/>
        </p:nvGrpSpPr>
        <p:grpSpPr>
          <a:xfrm>
            <a:off x="724005" y="301093"/>
            <a:ext cx="2665754" cy="542340"/>
            <a:chOff x="5567543" y="349969"/>
            <a:chExt cx="2665754" cy="542340"/>
          </a:xfrm>
        </p:grpSpPr>
        <p:sp>
          <p:nvSpPr>
            <p:cNvPr id="1526" name="Google Shape;1526;p418"/>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527" name="Google Shape;1527;p418"/>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528" name="Google Shape;1528;p418"/>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29" name="Shape 1529"/>
        <p:cNvGrpSpPr/>
        <p:nvPr/>
      </p:nvGrpSpPr>
      <p:grpSpPr>
        <a:xfrm>
          <a:off x="0" y="0"/>
          <a:ext cx="0" cy="0"/>
          <a:chOff x="0" y="0"/>
          <a:chExt cx="0" cy="0"/>
        </a:xfrm>
      </p:grpSpPr>
      <p:sp>
        <p:nvSpPr>
          <p:cNvPr id="1530" name="Google Shape;1530;p419"/>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31" name="Google Shape;1531;p419"/>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32" name="Google Shape;1532;p419"/>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sp>
        <p:nvSpPr>
          <p:cNvPr id="1533" name="Google Shape;1533;p419"/>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34" name="Google Shape;1534;p41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5" name="Google Shape;1535;p419"/>
          <p:cNvGrpSpPr/>
          <p:nvPr/>
        </p:nvGrpSpPr>
        <p:grpSpPr>
          <a:xfrm>
            <a:off x="724005" y="301093"/>
            <a:ext cx="2665754" cy="542340"/>
            <a:chOff x="5567543" y="349969"/>
            <a:chExt cx="2665754" cy="542340"/>
          </a:xfrm>
        </p:grpSpPr>
        <p:sp>
          <p:nvSpPr>
            <p:cNvPr id="1536" name="Google Shape;1536;p419"/>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537" name="Google Shape;1537;p419"/>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538" name="Google Shape;1538;p419"/>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Sipls3Mg5A=">
    <p:spTree>
      <p:nvGrpSpPr>
        <p:cNvPr id="1539" name="Shape 1539"/>
        <p:cNvGrpSpPr/>
        <p:nvPr/>
      </p:nvGrpSpPr>
      <p:grpSpPr>
        <a:xfrm>
          <a:off x="0" y="0"/>
          <a:ext cx="0" cy="0"/>
          <a:chOff x="0" y="0"/>
          <a:chExt cx="0" cy="0"/>
        </a:xfrm>
      </p:grpSpPr>
      <p:sp>
        <p:nvSpPr>
          <p:cNvPr id="1540" name="Google Shape;1540;p420"/>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41" name="Google Shape;1541;p420"/>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542" name="Google Shape;1542;p420"/>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543" name="Google Shape;1543;p420"/>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544" name="Google Shape;1544;p420"/>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45" name="Google Shape;1545;p420"/>
          <p:cNvSpPr/>
          <p:nvPr>
            <p:ph idx="2" type="pic"/>
          </p:nvPr>
        </p:nvSpPr>
        <p:spPr>
          <a:xfrm>
            <a:off x="-1" y="1166963"/>
            <a:ext cx="4113765" cy="3976533"/>
          </a:xfrm>
          <a:prstGeom prst="rect">
            <a:avLst/>
          </a:prstGeom>
          <a:noFill/>
          <a:ln>
            <a:noFill/>
          </a:ln>
        </p:spPr>
      </p:sp>
      <p:sp>
        <p:nvSpPr>
          <p:cNvPr id="1546" name="Google Shape;1546;p420"/>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B8YbKA7Jtc=">
    <p:spTree>
      <p:nvGrpSpPr>
        <p:cNvPr id="1547" name="Shape 1547"/>
        <p:cNvGrpSpPr/>
        <p:nvPr/>
      </p:nvGrpSpPr>
      <p:grpSpPr>
        <a:xfrm>
          <a:off x="0" y="0"/>
          <a:ext cx="0" cy="0"/>
          <a:chOff x="0" y="0"/>
          <a:chExt cx="0" cy="0"/>
        </a:xfrm>
      </p:grpSpPr>
      <p:sp>
        <p:nvSpPr>
          <p:cNvPr id="1548" name="Google Shape;1548;p42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49" name="Google Shape;1549;p421"/>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0" name="Google Shape;1550;p421"/>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51" name="Google Shape;1551;p42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2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3" name="Google Shape;1553;p421"/>
          <p:cNvSpPr/>
          <p:nvPr>
            <p:ph idx="2" type="pic"/>
          </p:nvPr>
        </p:nvSpPr>
        <p:spPr>
          <a:xfrm>
            <a:off x="-1" y="1166963"/>
            <a:ext cx="4113765" cy="3976533"/>
          </a:xfrm>
          <a:prstGeom prst="rect">
            <a:avLst/>
          </a:prstGeom>
          <a:noFill/>
          <a:ln>
            <a:noFill/>
          </a:ln>
        </p:spPr>
      </p:sp>
      <p:cxnSp>
        <p:nvCxnSpPr>
          <p:cNvPr id="1554" name="Google Shape;1554;p421"/>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555" name="Google Shape;1555;p421"/>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59" name="Shape 59"/>
        <p:cNvGrpSpPr/>
        <p:nvPr/>
      </p:nvGrpSpPr>
      <p:grpSpPr>
        <a:xfrm>
          <a:off x="0" y="0"/>
          <a:ext cx="0" cy="0"/>
          <a:chOff x="0" y="0"/>
          <a:chExt cx="0" cy="0"/>
        </a:xfrm>
      </p:grpSpPr>
      <p:pic>
        <p:nvPicPr>
          <p:cNvPr descr="Diagram&#10;&#10;Description automatically generated" id="60" name="Google Shape;60;p341"/>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61" name="Google Shape;61;p341"/>
          <p:cNvCxnSpPr/>
          <p:nvPr/>
        </p:nvCxnSpPr>
        <p:spPr>
          <a:xfrm>
            <a:off x="343814" y="2507132"/>
            <a:ext cx="527043" cy="0"/>
          </a:xfrm>
          <a:prstGeom prst="straightConnector1">
            <a:avLst/>
          </a:prstGeom>
          <a:noFill/>
          <a:ln cap="flat" cmpd="sng" w="28575">
            <a:solidFill>
              <a:srgbClr val="22366A"/>
            </a:solidFill>
            <a:prstDash val="solid"/>
            <a:round/>
            <a:headEnd len="sm" w="sm" type="none"/>
            <a:tailEnd len="sm" w="sm" type="none"/>
          </a:ln>
        </p:spPr>
      </p:cxnSp>
      <p:sp>
        <p:nvSpPr>
          <p:cNvPr id="62" name="Google Shape;62;p341"/>
          <p:cNvSpPr txBox="1"/>
          <p:nvPr>
            <p:ph idx="1" type="body"/>
          </p:nvPr>
        </p:nvSpPr>
        <p:spPr>
          <a:xfrm>
            <a:off x="261254" y="1832062"/>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p341"/>
          <p:cNvSpPr txBox="1"/>
          <p:nvPr>
            <p:ph idx="2" type="body"/>
          </p:nvPr>
        </p:nvSpPr>
        <p:spPr>
          <a:xfrm>
            <a:off x="261254" y="2741646"/>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341"/>
          <p:cNvSpPr txBox="1"/>
          <p:nvPr>
            <p:ph idx="3" type="body"/>
          </p:nvPr>
        </p:nvSpPr>
        <p:spPr>
          <a:xfrm>
            <a:off x="261254" y="3141755"/>
            <a:ext cx="3175629" cy="4001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XTBVhPLid0=">
    <p:spTree>
      <p:nvGrpSpPr>
        <p:cNvPr id="1556" name="Shape 1556"/>
        <p:cNvGrpSpPr/>
        <p:nvPr/>
      </p:nvGrpSpPr>
      <p:grpSpPr>
        <a:xfrm>
          <a:off x="0" y="0"/>
          <a:ext cx="0" cy="0"/>
          <a:chOff x="0" y="0"/>
          <a:chExt cx="0" cy="0"/>
        </a:xfrm>
      </p:grpSpPr>
      <p:sp>
        <p:nvSpPr>
          <p:cNvPr id="1557" name="Google Shape;1557;p422"/>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58" name="Google Shape;1558;p42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22"/>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0" name="Google Shape;1560;p422"/>
          <p:cNvSpPr/>
          <p:nvPr>
            <p:ph idx="2" type="pic"/>
          </p:nvPr>
        </p:nvSpPr>
        <p:spPr>
          <a:xfrm>
            <a:off x="-1" y="1166963"/>
            <a:ext cx="4113765" cy="3976533"/>
          </a:xfrm>
          <a:prstGeom prst="rect">
            <a:avLst/>
          </a:prstGeom>
          <a:noFill/>
          <a:ln>
            <a:noFill/>
          </a:ln>
        </p:spPr>
      </p:sp>
      <p:cxnSp>
        <p:nvCxnSpPr>
          <p:cNvPr id="1561" name="Google Shape;1561;p422"/>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562" name="Google Shape;1562;p422"/>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0phKaYJB80=">
    <p:spTree>
      <p:nvGrpSpPr>
        <p:cNvPr id="1563" name="Shape 1563"/>
        <p:cNvGrpSpPr/>
        <p:nvPr/>
      </p:nvGrpSpPr>
      <p:grpSpPr>
        <a:xfrm>
          <a:off x="0" y="0"/>
          <a:ext cx="0" cy="0"/>
          <a:chOff x="0" y="0"/>
          <a:chExt cx="0" cy="0"/>
        </a:xfrm>
      </p:grpSpPr>
      <p:sp>
        <p:nvSpPr>
          <p:cNvPr id="1564" name="Google Shape;1564;p423"/>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65" name="Google Shape;1565;p42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23"/>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7" name="Google Shape;1567;p423"/>
          <p:cNvSpPr/>
          <p:nvPr>
            <p:ph idx="2" type="pic"/>
          </p:nvPr>
        </p:nvSpPr>
        <p:spPr>
          <a:xfrm>
            <a:off x="-1" y="1166963"/>
            <a:ext cx="4113765" cy="3976533"/>
          </a:xfrm>
          <a:prstGeom prst="rect">
            <a:avLst/>
          </a:prstGeom>
          <a:noFill/>
          <a:ln>
            <a:noFill/>
          </a:ln>
        </p:spPr>
      </p:sp>
      <p:cxnSp>
        <p:nvCxnSpPr>
          <p:cNvPr id="1568" name="Google Shape;1568;p423"/>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569" name="Google Shape;1569;p423"/>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h/6TQqqMoY=">
    <p:spTree>
      <p:nvGrpSpPr>
        <p:cNvPr id="1570" name="Shape 1570"/>
        <p:cNvGrpSpPr/>
        <p:nvPr/>
      </p:nvGrpSpPr>
      <p:grpSpPr>
        <a:xfrm>
          <a:off x="0" y="0"/>
          <a:ext cx="0" cy="0"/>
          <a:chOff x="0" y="0"/>
          <a:chExt cx="0" cy="0"/>
        </a:xfrm>
      </p:grpSpPr>
      <p:pic>
        <p:nvPicPr>
          <p:cNvPr descr="Shape&#10;&#10;Description automatically generated with low confidence" id="1571" name="Google Shape;1571;p42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72" name="Google Shape;1572;p424"/>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73" name="Google Shape;1573;p424"/>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74" name="Google Shape;1574;p424"/>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75" name="Google Shape;1575;p424"/>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oQu6mz/dfQ=">
    <p:spTree>
      <p:nvGrpSpPr>
        <p:cNvPr id="1576" name="Shape 1576"/>
        <p:cNvGrpSpPr/>
        <p:nvPr/>
      </p:nvGrpSpPr>
      <p:grpSpPr>
        <a:xfrm>
          <a:off x="0" y="0"/>
          <a:ext cx="0" cy="0"/>
          <a:chOff x="0" y="0"/>
          <a:chExt cx="0" cy="0"/>
        </a:xfrm>
      </p:grpSpPr>
      <p:pic>
        <p:nvPicPr>
          <p:cNvPr descr="Shape&#10;&#10;Description automatically generated with low confidence" id="1577" name="Google Shape;1577;p42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78" name="Google Shape;1578;p425"/>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579" name="Google Shape;1579;p425"/>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0" name="Google Shape;1580;p425"/>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81" name="Google Shape;1581;p425"/>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fJT+GSxzCY=">
    <p:spTree>
      <p:nvGrpSpPr>
        <p:cNvPr id="1582" name="Shape 1582"/>
        <p:cNvGrpSpPr/>
        <p:nvPr/>
      </p:nvGrpSpPr>
      <p:grpSpPr>
        <a:xfrm>
          <a:off x="0" y="0"/>
          <a:ext cx="0" cy="0"/>
          <a:chOff x="0" y="0"/>
          <a:chExt cx="0" cy="0"/>
        </a:xfrm>
      </p:grpSpPr>
      <p:sp>
        <p:nvSpPr>
          <p:cNvPr id="1583" name="Google Shape;1583;p426"/>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584" name="Google Shape;1584;p42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85" name="Google Shape;1585;p426"/>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6" name="Google Shape;1586;p426"/>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7" name="Google Shape;1587;p426"/>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8" name="Google Shape;1588;p426"/>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589" name="Shape 1589"/>
        <p:cNvGrpSpPr/>
        <p:nvPr/>
      </p:nvGrpSpPr>
      <p:grpSpPr>
        <a:xfrm>
          <a:off x="0" y="0"/>
          <a:ext cx="0" cy="0"/>
          <a:chOff x="0" y="0"/>
          <a:chExt cx="0" cy="0"/>
        </a:xfrm>
      </p:grpSpPr>
      <p:pic>
        <p:nvPicPr>
          <p:cNvPr descr="Shape&#10;&#10;Description automatically generated with low confidence" id="1590" name="Google Shape;1590;p427"/>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591" name="Google Shape;1591;p427"/>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592" name="Google Shape;1592;p427"/>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PKlpk1fM+4=">
    <p:spTree>
      <p:nvGrpSpPr>
        <p:cNvPr id="1593" name="Shape 1593"/>
        <p:cNvGrpSpPr/>
        <p:nvPr/>
      </p:nvGrpSpPr>
      <p:grpSpPr>
        <a:xfrm>
          <a:off x="0" y="0"/>
          <a:ext cx="0" cy="0"/>
          <a:chOff x="0" y="0"/>
          <a:chExt cx="0" cy="0"/>
        </a:xfrm>
      </p:grpSpPr>
      <p:sp>
        <p:nvSpPr>
          <p:cNvPr id="1594" name="Google Shape;1594;p428"/>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595" name="Google Shape;1595;p42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596" name="Google Shape;1596;p428"/>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597" name="Google Shape;1597;p428"/>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98" name="Google Shape;1598;p428"/>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599" name="Google Shape;1599;p428"/>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00" name="Google Shape;1600;p428"/>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01" name="Google Shape;1601;p428"/>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02" name="Google Shape;1602;p428"/>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03" name="Google Shape;1603;p428"/>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YfM4mIl8lU=">
    <p:spTree>
      <p:nvGrpSpPr>
        <p:cNvPr id="1604" name="Shape 1604"/>
        <p:cNvGrpSpPr/>
        <p:nvPr/>
      </p:nvGrpSpPr>
      <p:grpSpPr>
        <a:xfrm>
          <a:off x="0" y="0"/>
          <a:ext cx="0" cy="0"/>
          <a:chOff x="0" y="0"/>
          <a:chExt cx="0" cy="0"/>
        </a:xfrm>
      </p:grpSpPr>
      <p:sp>
        <p:nvSpPr>
          <p:cNvPr id="1605" name="Google Shape;1605;p42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06" name="Google Shape;1606;p42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07" name="Google Shape;1607;p429"/>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08" name="Google Shape;1608;p429"/>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F4fGEZshyM=">
    <p:spTree>
      <p:nvGrpSpPr>
        <p:cNvPr id="1609" name="Shape 1609"/>
        <p:cNvGrpSpPr/>
        <p:nvPr/>
      </p:nvGrpSpPr>
      <p:grpSpPr>
        <a:xfrm>
          <a:off x="0" y="0"/>
          <a:ext cx="0" cy="0"/>
          <a:chOff x="0" y="0"/>
          <a:chExt cx="0" cy="0"/>
        </a:xfrm>
      </p:grpSpPr>
      <p:sp>
        <p:nvSpPr>
          <p:cNvPr id="1610" name="Google Shape;1610;p43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11" name="Google Shape;1611;p430"/>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12" name="Google Shape;1612;p430"/>
          <p:cNvGrpSpPr/>
          <p:nvPr/>
        </p:nvGrpSpPr>
        <p:grpSpPr>
          <a:xfrm>
            <a:off x="3907491" y="3547977"/>
            <a:ext cx="1329018" cy="71718"/>
            <a:chOff x="3907491" y="3547977"/>
            <a:chExt cx="1329018" cy="71718"/>
          </a:xfrm>
        </p:grpSpPr>
        <p:sp>
          <p:nvSpPr>
            <p:cNvPr id="1613" name="Google Shape;1613;p430"/>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4" name="Google Shape;1614;p430"/>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5" name="Google Shape;1615;p430"/>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6" name="Google Shape;1616;p430"/>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7" name="Google Shape;1617;p430"/>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8" name="Google Shape;1618;p430"/>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9" name="Google Shape;1619;p430"/>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0" name="Google Shape;1620;p430"/>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1" name="Google Shape;1621;p430"/>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2" name="Google Shape;1622;p430"/>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623" name="Google Shape;1623;p430"/>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ZX8Wr7ut00=">
    <p:spTree>
      <p:nvGrpSpPr>
        <p:cNvPr id="1624" name="Shape 1624"/>
        <p:cNvGrpSpPr/>
        <p:nvPr/>
      </p:nvGrpSpPr>
      <p:grpSpPr>
        <a:xfrm>
          <a:off x="0" y="0"/>
          <a:ext cx="0" cy="0"/>
          <a:chOff x="0" y="0"/>
          <a:chExt cx="0" cy="0"/>
        </a:xfrm>
      </p:grpSpPr>
      <p:sp>
        <p:nvSpPr>
          <p:cNvPr id="1625" name="Google Shape;1625;p43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26" name="Google Shape;1626;p43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27" name="Google Shape;1627;p431"/>
          <p:cNvGrpSpPr/>
          <p:nvPr/>
        </p:nvGrpSpPr>
        <p:grpSpPr>
          <a:xfrm>
            <a:off x="3907491" y="3547977"/>
            <a:ext cx="1329018" cy="71718"/>
            <a:chOff x="3837640" y="2865532"/>
            <a:chExt cx="1329018" cy="71718"/>
          </a:xfrm>
        </p:grpSpPr>
        <p:sp>
          <p:nvSpPr>
            <p:cNvPr id="1628" name="Google Shape;1628;p431"/>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9" name="Google Shape;1629;p431"/>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0" name="Google Shape;1630;p431"/>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1" name="Google Shape;1631;p431"/>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2" name="Google Shape;1632;p431"/>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3" name="Google Shape;1633;p431"/>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4" name="Google Shape;1634;p431"/>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5" name="Google Shape;1635;p431"/>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6" name="Google Shape;1636;p431"/>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7" name="Google Shape;1637;p431"/>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638" name="Google Shape;1638;p431"/>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7" Type="http://schemas.openxmlformats.org/officeDocument/2006/relationships/theme" Target="../theme/theme2.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4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4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4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6.png"/><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55.png"/><Relationship Id="rId4" Type="http://schemas.openxmlformats.org/officeDocument/2006/relationships/image" Target="../media/image4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4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4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4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4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4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4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4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4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58.png"/><Relationship Id="rId4" Type="http://schemas.openxmlformats.org/officeDocument/2006/relationships/image" Target="../media/image4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5.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5.png"/><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52.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4.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52.png"/><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4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4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4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4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209"/>
          <p:cNvSpPr txBox="1"/>
          <p:nvPr>
            <p:ph idx="1" type="body"/>
          </p:nvPr>
        </p:nvSpPr>
        <p:spPr>
          <a:xfrm>
            <a:off x="261254" y="1591293"/>
            <a:ext cx="3508313" cy="87182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2000">
                <a:solidFill>
                  <a:srgbClr val="1B366E"/>
                </a:solidFill>
              </a:rPr>
              <a:t>Module 2: Front End Development Framework &amp; Tools</a:t>
            </a:r>
            <a:endParaRPr b="0" sz="2000">
              <a:solidFill>
                <a:srgbClr val="1B366E"/>
              </a:solidFill>
            </a:endParaRPr>
          </a:p>
        </p:txBody>
      </p:sp>
      <p:sp>
        <p:nvSpPr>
          <p:cNvPr id="1763" name="Google Shape;1763;p209"/>
          <p:cNvSpPr txBox="1"/>
          <p:nvPr>
            <p:ph idx="2" type="body"/>
          </p:nvPr>
        </p:nvSpPr>
        <p:spPr>
          <a:xfrm>
            <a:off x="261254" y="2764355"/>
            <a:ext cx="3175629" cy="40011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Frontend Development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pic>
        <p:nvPicPr>
          <p:cNvPr id="1831" name="Google Shape;1831;p218"/>
          <p:cNvPicPr preferRelativeResize="0"/>
          <p:nvPr/>
        </p:nvPicPr>
        <p:blipFill rotWithShape="1">
          <a:blip r:embed="rId3">
            <a:alphaModFix/>
          </a:blip>
          <a:srcRect b="0" l="0" r="0" t="0"/>
          <a:stretch/>
        </p:blipFill>
        <p:spPr>
          <a:xfrm>
            <a:off x="1812665" y="585787"/>
            <a:ext cx="5238750" cy="3971925"/>
          </a:xfrm>
          <a:prstGeom prst="rect">
            <a:avLst/>
          </a:prstGeom>
          <a:noFill/>
          <a:ln>
            <a:noFill/>
          </a:ln>
        </p:spPr>
      </p:pic>
      <p:pic>
        <p:nvPicPr>
          <p:cNvPr id="1832" name="Google Shape;1832;p218"/>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308"/>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38" name="Google Shape;2538;p308"/>
          <p:cNvSpPr txBox="1"/>
          <p:nvPr/>
        </p:nvSpPr>
        <p:spPr>
          <a:xfrm>
            <a:off x="139957" y="352323"/>
            <a:ext cx="8434874"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&lt;body style="text-align:center;"&gt;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&lt;h1 id="geeks1" style="color:green"&gt;GeeksForGeeks&lt;/h1&gt;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&lt;h2 id="geeks2"&gt;jQuery ajaxSetup() Method&lt;/h2&gt;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&lt;h3&gt;&lt;/h3&gt;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&lt;button&gt;Click&lt;/button&gt;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 Script to use ajaxSetup() method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539" name="Google Shape;2539;p30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309"/>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45" name="Google Shape;2545;p309"/>
          <p:cNvSpPr txBox="1"/>
          <p:nvPr/>
        </p:nvSpPr>
        <p:spPr>
          <a:xfrm>
            <a:off x="139957" y="352323"/>
            <a:ext cx="8434874" cy="5262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$(document).ready(function()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$("button").click(function()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$.ajaxSetup({url: "geeks1_data.txt",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success: function(result)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$("h3").html(result);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$.ajax();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546" name="Google Shape;2546;p30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sp>
        <p:nvSpPr>
          <p:cNvPr id="2551" name="Google Shape;2551;p310"/>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52" name="Google Shape;2552;p310"/>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jQuery | ajaxStart() Method</a:t>
            </a:r>
            <a:br>
              <a:rPr lang="en-US">
                <a:solidFill>
                  <a:schemeClr val="accent1"/>
                </a:solidFill>
              </a:rPr>
            </a:br>
            <a:endParaRPr>
              <a:solidFill>
                <a:schemeClr val="accent1"/>
              </a:solidFill>
            </a:endParaRPr>
          </a:p>
        </p:txBody>
      </p:sp>
      <p:sp>
        <p:nvSpPr>
          <p:cNvPr id="2553" name="Google Shape;2553;p310"/>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080"/>
              <a:buNone/>
            </a:pPr>
            <a:r>
              <a:rPr lang="en-US" sz="1200"/>
              <a:t>The ajaxStart() method is used to specify function to be run when an AJAX request starts.</a:t>
            </a:r>
            <a:endParaRPr/>
          </a:p>
          <a:p>
            <a:pPr indent="0" lvl="0" marL="0" rtl="0" algn="l">
              <a:lnSpc>
                <a:spcPct val="100000"/>
              </a:lnSpc>
              <a:spcBef>
                <a:spcPts val="750"/>
              </a:spcBef>
              <a:spcAft>
                <a:spcPts val="0"/>
              </a:spcAft>
              <a:buSzPts val="1080"/>
              <a:buNone/>
            </a:pPr>
            <a:r>
              <a:rPr lang="en-US" sz="1200"/>
              <a:t>Syntax:</a:t>
            </a:r>
            <a:endParaRPr/>
          </a:p>
          <a:p>
            <a:pPr indent="0" lvl="0" marL="0" rtl="0" algn="l">
              <a:lnSpc>
                <a:spcPct val="100000"/>
              </a:lnSpc>
              <a:spcBef>
                <a:spcPts val="750"/>
              </a:spcBef>
              <a:spcAft>
                <a:spcPts val="0"/>
              </a:spcAft>
              <a:buSzPts val="1080"/>
              <a:buNone/>
            </a:pPr>
            <a:r>
              <a:rPr lang="en-US" sz="1200"/>
              <a:t>$(document).ajaxStart(function())</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Parameter:: It takes only one parameter.</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function(): It specifies the function to run when the Ajax request starts.</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The demo.txt file stored on server and it will load after clicking the change content button.</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The content of demo.txt are:</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This is Sunstone Eduversity.</a:t>
            </a:r>
            <a:endParaRPr/>
          </a:p>
          <a:p>
            <a:pPr indent="0" lvl="0" marL="0" rtl="0" algn="l">
              <a:lnSpc>
                <a:spcPct val="100000"/>
              </a:lnSpc>
              <a:spcBef>
                <a:spcPts val="750"/>
              </a:spcBef>
              <a:spcAft>
                <a:spcPts val="0"/>
              </a:spcAft>
              <a:buSzPts val="1080"/>
              <a:buNone/>
            </a:pPr>
            <a:r>
              <a:t/>
            </a:r>
            <a:endParaRPr sz="1200"/>
          </a:p>
        </p:txBody>
      </p:sp>
      <p:sp>
        <p:nvSpPr>
          <p:cNvPr id="2554" name="Google Shape;2554;p310"/>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555" name="Google Shape;2555;p31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311"/>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1" name="Google Shape;2561;p311"/>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2" name="Google Shape;2562;p311"/>
          <p:cNvSpPr txBox="1"/>
          <p:nvPr/>
        </p:nvSpPr>
        <p:spPr>
          <a:xfrm>
            <a:off x="167952" y="306630"/>
            <a:ext cx="8434874" cy="50783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Public Sans"/>
                <a:ea typeface="Public Sans"/>
                <a:cs typeface="Public Sans"/>
                <a:sym typeface="Public Sans"/>
              </a:rPr>
              <a:t>Example-1: This example changes the content of &lt; p &gt; element, by taking the data from server. When the request starts the page says AJAX requ&lt;!DOCTYPE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 src=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"https://ajax.googleapis.com/ajax/libs/jquery/3.3.1/jquery.min.js"&gt;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$(document).ready(function()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$(document).ajaxStart(function()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alert("AJAX request started");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});est started.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563" name="Google Shape;2563;p31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312"/>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9" name="Google Shape;2569;p312"/>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70" name="Google Shape;2570;p312"/>
          <p:cNvSpPr txBox="1"/>
          <p:nvPr/>
        </p:nvSpPr>
        <p:spPr>
          <a:xfrm>
            <a:off x="167952" y="306630"/>
            <a:ext cx="8434874" cy="4339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$("button").click(function()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$("#paragraph").load(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"demo.txt");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&lt;style&gt;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body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text-align: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&lt;/style&gt;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p:txBody>
      </p:sp>
      <p:pic>
        <p:nvPicPr>
          <p:cNvPr id="2571" name="Google Shape;2571;p31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313"/>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77" name="Google Shape;2577;p313"/>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78" name="Google Shape;2578;p313"/>
          <p:cNvSpPr txBox="1"/>
          <p:nvPr/>
        </p:nvSpPr>
        <p:spPr>
          <a:xfrm>
            <a:off x="167952" y="306630"/>
            <a:ext cx="8434874" cy="48936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&lt;div id="div_content"&gt;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&lt;h1 style="color: green;"&gt;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Sunstone Eduversity&lt;/h1&gt;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&lt;p id="paragraph"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style="font-size: 20px;"&gt;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Best Job Placement Assistance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&lt;button&gt;Change Content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&lt;/button&gt;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579" name="Google Shape;2579;p3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314"/>
          <p:cNvSpPr txBox="1"/>
          <p:nvPr>
            <p:ph type="title"/>
          </p:nvPr>
        </p:nvSpPr>
        <p:spPr>
          <a:xfrm>
            <a:off x="163372" y="586876"/>
            <a:ext cx="4949804"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API Integration</a:t>
            </a:r>
            <a:endParaRPr/>
          </a:p>
        </p:txBody>
      </p:sp>
      <p:sp>
        <p:nvSpPr>
          <p:cNvPr id="2585" name="Google Shape;2585;p314"/>
          <p:cNvSpPr txBox="1"/>
          <p:nvPr>
            <p:ph idx="1" type="body"/>
          </p:nvPr>
        </p:nvSpPr>
        <p:spPr>
          <a:xfrm>
            <a:off x="163372" y="1025064"/>
            <a:ext cx="8523428" cy="102767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200"/>
              <a:buFont typeface="Noto Sans Symbols"/>
              <a:buChar char="▪"/>
            </a:pPr>
            <a:r>
              <a:rPr lang="en-US" sz="1200"/>
              <a:t>API (Application Programming Interface) integration refers to the process of connecting different software applications so they can exchange data and functions. This allows organizations to automate their processes, streamline workflows, and create new business opportunities by connecting to external services and data sources.</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APIs are typically implemented as RESTful (Representational State Transfer) or SOAP (Simple Object Access Protocol) web services, which use HTTP (Hypertext Transfer Protocol) to exchange data. RESTful APIs use a standard set of HTTP methods (GET, POST, PUT, DELETE, etc.) to perform operations, while SOAP APIs use XML (Extensible Markup Language) to exchange data.</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p:txBody>
      </p:sp>
      <p:pic>
        <p:nvPicPr>
          <p:cNvPr id="2586" name="Google Shape;2586;p31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315"/>
          <p:cNvSpPr txBox="1"/>
          <p:nvPr>
            <p:ph type="title"/>
          </p:nvPr>
        </p:nvSpPr>
        <p:spPr>
          <a:xfrm>
            <a:off x="163371" y="680183"/>
            <a:ext cx="5976171"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API integration can be used in a variety of ways, including:</a:t>
            </a:r>
            <a:br>
              <a:rPr lang="en-US"/>
            </a:br>
            <a:endParaRPr/>
          </a:p>
        </p:txBody>
      </p:sp>
      <p:sp>
        <p:nvSpPr>
          <p:cNvPr id="2592" name="Google Shape;2592;p315"/>
          <p:cNvSpPr txBox="1"/>
          <p:nvPr>
            <p:ph idx="1" type="body"/>
          </p:nvPr>
        </p:nvSpPr>
        <p:spPr>
          <a:xfrm>
            <a:off x="163372" y="1025064"/>
            <a:ext cx="8523428" cy="102767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SzPts val="1200"/>
              <a:buFont typeface="Arial"/>
              <a:buAutoNum type="arabicPeriod"/>
            </a:pPr>
            <a:r>
              <a:rPr lang="en-US" sz="1200"/>
              <a:t>Integrating internal systems: APIs can be used to integrate different systems within an organization, allowing data and functionality to be shared between systems.</a:t>
            </a:r>
            <a:endParaRPr/>
          </a:p>
          <a:p>
            <a:pPr indent="-209550" lvl="0" marL="285750" rtl="0" algn="l">
              <a:lnSpc>
                <a:spcPct val="100000"/>
              </a:lnSpc>
              <a:spcBef>
                <a:spcPts val="0"/>
              </a:spcBef>
              <a:spcAft>
                <a:spcPts val="0"/>
              </a:spcAft>
              <a:buSzPts val="1200"/>
              <a:buFont typeface="Arial"/>
              <a:buNone/>
            </a:pPr>
            <a:r>
              <a:t/>
            </a:r>
            <a:endParaRPr sz="1200"/>
          </a:p>
          <a:p>
            <a:pPr indent="-285750" lvl="0" marL="285750" rtl="0" algn="l">
              <a:lnSpc>
                <a:spcPct val="100000"/>
              </a:lnSpc>
              <a:spcBef>
                <a:spcPts val="0"/>
              </a:spcBef>
              <a:spcAft>
                <a:spcPts val="0"/>
              </a:spcAft>
              <a:buSzPts val="1200"/>
              <a:buFont typeface="Arial"/>
              <a:buAutoNum type="arabicPeriod"/>
            </a:pPr>
            <a:r>
              <a:rPr lang="en-US" sz="1200"/>
              <a:t>Connecting to external services: APIs can be used to connect to external services, such as payment processors, social media platforms, or cloud services, to access additional functionality and data.</a:t>
            </a:r>
            <a:endParaRPr/>
          </a:p>
          <a:p>
            <a:pPr indent="-209550" lvl="0" marL="285750" rtl="0" algn="l">
              <a:lnSpc>
                <a:spcPct val="100000"/>
              </a:lnSpc>
              <a:spcBef>
                <a:spcPts val="0"/>
              </a:spcBef>
              <a:spcAft>
                <a:spcPts val="0"/>
              </a:spcAft>
              <a:buSzPts val="1200"/>
              <a:buFont typeface="Arial"/>
              <a:buNone/>
            </a:pPr>
            <a:r>
              <a:t/>
            </a:r>
            <a:endParaRPr sz="1200"/>
          </a:p>
          <a:p>
            <a:pPr indent="-285750" lvl="0" marL="285750" rtl="0" algn="l">
              <a:lnSpc>
                <a:spcPct val="100000"/>
              </a:lnSpc>
              <a:spcBef>
                <a:spcPts val="0"/>
              </a:spcBef>
              <a:spcAft>
                <a:spcPts val="0"/>
              </a:spcAft>
              <a:buSzPts val="1200"/>
              <a:buFont typeface="Arial"/>
              <a:buAutoNum type="arabicPeriod"/>
            </a:pPr>
            <a:r>
              <a:rPr lang="en-US" sz="1200"/>
              <a:t>Building custom applications: APIs can be used to build custom applications that combine data and functionality from multiple systems, providing a more customized and integrated experience for users.</a:t>
            </a:r>
            <a:endParaRPr/>
          </a:p>
          <a:p>
            <a:pPr indent="-209550" lvl="0" marL="285750" rtl="0" algn="l">
              <a:lnSpc>
                <a:spcPct val="100000"/>
              </a:lnSpc>
              <a:spcBef>
                <a:spcPts val="0"/>
              </a:spcBef>
              <a:spcAft>
                <a:spcPts val="0"/>
              </a:spcAft>
              <a:buSzPts val="1200"/>
              <a:buFont typeface="Arial"/>
              <a:buNone/>
            </a:pPr>
            <a:r>
              <a:t/>
            </a:r>
            <a:endParaRPr sz="1200"/>
          </a:p>
          <a:p>
            <a:pPr indent="-285750" lvl="0" marL="285750" rtl="0" algn="l">
              <a:lnSpc>
                <a:spcPct val="100000"/>
              </a:lnSpc>
              <a:spcBef>
                <a:spcPts val="0"/>
              </a:spcBef>
              <a:spcAft>
                <a:spcPts val="0"/>
              </a:spcAft>
              <a:buSzPts val="1200"/>
              <a:buFont typeface="Arial"/>
              <a:buAutoNum type="arabicPeriod"/>
            </a:pPr>
            <a:r>
              <a:rPr lang="en-US" sz="1200"/>
              <a:t>Automating processes: APIs can be used to automate processes, such as triggering events or data transfers, reducing the need for manual intervention and improving efficiency.</a:t>
            </a:r>
            <a:endParaRPr/>
          </a:p>
          <a:p>
            <a:pPr indent="-209550" lvl="0" marL="285750" rtl="0" algn="l">
              <a:lnSpc>
                <a:spcPct val="100000"/>
              </a:lnSpc>
              <a:spcBef>
                <a:spcPts val="0"/>
              </a:spcBef>
              <a:spcAft>
                <a:spcPts val="0"/>
              </a:spcAft>
              <a:buSzPts val="1200"/>
              <a:buFont typeface="Arial"/>
              <a:buNone/>
            </a:pPr>
            <a:r>
              <a:t/>
            </a:r>
            <a:endParaRPr sz="1200"/>
          </a:p>
        </p:txBody>
      </p:sp>
      <p:pic>
        <p:nvPicPr>
          <p:cNvPr id="2593" name="Google Shape;2593;p31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316"/>
          <p:cNvSpPr txBox="1"/>
          <p:nvPr>
            <p:ph type="title"/>
          </p:nvPr>
        </p:nvSpPr>
        <p:spPr>
          <a:xfrm>
            <a:off x="163372" y="586876"/>
            <a:ext cx="4949804"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Rest API</a:t>
            </a:r>
            <a:endParaRPr/>
          </a:p>
        </p:txBody>
      </p:sp>
      <p:sp>
        <p:nvSpPr>
          <p:cNvPr id="2599" name="Google Shape;2599;p316"/>
          <p:cNvSpPr txBox="1"/>
          <p:nvPr>
            <p:ph idx="1" type="body"/>
          </p:nvPr>
        </p:nvSpPr>
        <p:spPr>
          <a:xfrm>
            <a:off x="163372" y="1025064"/>
            <a:ext cx="8523428" cy="102767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200"/>
              <a:buFont typeface="Noto Sans Symbols"/>
              <a:buChar char="▪"/>
            </a:pPr>
            <a:r>
              <a:rPr lang="en-US" sz="1200"/>
              <a:t>REST (Representational State Transfer) is a popular architectural style for building web services and APIs. REST APIs use HTTP (Hypertext Transfer Protocol) to exchange data and are designed to be simple, flexible, and scalable.</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REST APIs use a standard set of HTTP methods (GET, POST, PUT, DELETE, etc.) to perform operations and exchange data in the form of JSON (JavaScript Object Notation) or XML (Extensible Markup Language) payloads. REST APIs are typically stateless, meaning that each request contains all the information necessary to complete the request, and do not maintain a client-server session.</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p:txBody>
      </p:sp>
      <p:pic>
        <p:nvPicPr>
          <p:cNvPr id="2600" name="Google Shape;2600;p31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317"/>
          <p:cNvSpPr txBox="1"/>
          <p:nvPr>
            <p:ph idx="1" type="body"/>
          </p:nvPr>
        </p:nvSpPr>
        <p:spPr>
          <a:xfrm>
            <a:off x="163372" y="586525"/>
            <a:ext cx="8523428" cy="102767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b="1" lang="en-US" sz="1200"/>
              <a:t>The main benefits of REST APIs include:</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Simplicity: REST APIs are simple to understand and use, making it easy to integrate with other systems.</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Flexibility: REST APIs can be used to perform a wide range of operations, making them suitable for a variety of use cases.</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Scalability: REST APIs are designed to be scalable, allowing them to handle large amounts of data and traffic.</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Interoperability: REST APIs use standard HTTP methods and data formats, making them interoperable with a wide range of systems and technologies.</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p:txBody>
      </p:sp>
      <p:pic>
        <p:nvPicPr>
          <p:cNvPr id="2606" name="Google Shape;2606;p31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Types of Client-Server Architecture</a:t>
            </a:r>
            <a:endParaRPr/>
          </a:p>
        </p:txBody>
      </p:sp>
      <p:sp>
        <p:nvSpPr>
          <p:cNvPr id="1838" name="Google Shape;1838;p219"/>
          <p:cNvSpPr txBox="1"/>
          <p:nvPr>
            <p:ph idx="1" type="body"/>
          </p:nvPr>
        </p:nvSpPr>
        <p:spPr>
          <a:xfrm>
            <a:off x="636694" y="1156077"/>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2-Tier Architecture</a:t>
            </a:r>
            <a:endParaRPr/>
          </a:p>
        </p:txBody>
      </p:sp>
      <p:sp>
        <p:nvSpPr>
          <p:cNvPr id="1839" name="Google Shape;1839;p219"/>
          <p:cNvSpPr/>
          <p:nvPr/>
        </p:nvSpPr>
        <p:spPr>
          <a:xfrm>
            <a:off x="461433" y="1128460"/>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0" name="Google Shape;1840;p219"/>
          <p:cNvSpPr txBox="1"/>
          <p:nvPr>
            <p:ph idx="3" type="body"/>
          </p:nvPr>
        </p:nvSpPr>
        <p:spPr>
          <a:xfrm>
            <a:off x="746893" y="1581565"/>
            <a:ext cx="7886700"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In 2-tier Client Server Architecture, the whole application logic is divided into 2 layers. Majorly database acts as a separate entity in this architecture. Databases are designed separately and then the main application has all the logic related to the user interface and the business logic and database logic to communicate with the database and process the applications. This architecture has a better environment than the 1-tier architecture.</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rPr b="0" lang="en-US" sz="1200">
                <a:solidFill>
                  <a:schemeClr val="dk1"/>
                </a:solidFill>
              </a:rPr>
              <a:t>In comparison to 1-tier architectures, 2-tier architectures are faster since there is no intermediary between the client and the server. The 2-tier architecture helps avoid client confusion. The online reservation system is a popular example of a 2-tier architecture.</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841" name="Google Shape;1841;p219"/>
          <p:cNvCxnSpPr/>
          <p:nvPr/>
        </p:nvCxnSpPr>
        <p:spPr>
          <a:xfrm>
            <a:off x="550506" y="1218811"/>
            <a:ext cx="0" cy="2112218"/>
          </a:xfrm>
          <a:prstGeom prst="straightConnector1">
            <a:avLst/>
          </a:prstGeom>
          <a:noFill/>
          <a:ln cap="flat" cmpd="sng" w="9525">
            <a:solidFill>
              <a:schemeClr val="dk2"/>
            </a:solidFill>
            <a:prstDash val="solid"/>
            <a:round/>
            <a:headEnd len="sm" w="sm" type="none"/>
            <a:tailEnd len="sm" w="sm" type="none"/>
          </a:ln>
        </p:spPr>
      </p:cxnSp>
      <p:pic>
        <p:nvPicPr>
          <p:cNvPr id="1842" name="Google Shape;1842;p21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318"/>
          <p:cNvSpPr txBox="1"/>
          <p:nvPr>
            <p:ph type="title"/>
          </p:nvPr>
        </p:nvSpPr>
        <p:spPr>
          <a:xfrm>
            <a:off x="163372" y="586876"/>
            <a:ext cx="4949804"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SOAP API</a:t>
            </a:r>
            <a:endParaRPr/>
          </a:p>
        </p:txBody>
      </p:sp>
      <p:sp>
        <p:nvSpPr>
          <p:cNvPr id="2612" name="Google Shape;2612;p318"/>
          <p:cNvSpPr txBox="1"/>
          <p:nvPr>
            <p:ph idx="1" type="body"/>
          </p:nvPr>
        </p:nvSpPr>
        <p:spPr>
          <a:xfrm>
            <a:off x="163372" y="1025064"/>
            <a:ext cx="8523428" cy="102767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200"/>
              <a:buFont typeface="Noto Sans Symbols"/>
              <a:buChar char="▪"/>
            </a:pPr>
            <a:r>
              <a:rPr lang="en-US" sz="1200"/>
              <a:t>SOAP (Simple Object Access Protocol) is a protocol for exchanging structured information in the implementation of web services. SOAP APIs use XML (Extensible Markup Language) to exchange data and are designed to be extensible, flexible, and secure.</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SOAP APIs define a standard set of rules for encoding and transmitting data, including a specific structure for the XML messages that are exchanged between systems. This structure includes a header that contains information about the message and a body that contains the actual data.</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SOAP APIs also support the use of security features, such as encryption and authentication, making them suitable for use in secure environments. Additionally, SOAP APIs support the use of attachments, allowing binary data to be included in the messages.</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p:txBody>
      </p:sp>
      <p:pic>
        <p:nvPicPr>
          <p:cNvPr id="2613" name="Google Shape;2613;p3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319"/>
          <p:cNvSpPr txBox="1"/>
          <p:nvPr>
            <p:ph type="title"/>
          </p:nvPr>
        </p:nvSpPr>
        <p:spPr>
          <a:xfrm>
            <a:off x="163372" y="586876"/>
            <a:ext cx="4949804"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The main benefits of SOAP APIs include:</a:t>
            </a:r>
            <a:endParaRPr/>
          </a:p>
        </p:txBody>
      </p:sp>
      <p:sp>
        <p:nvSpPr>
          <p:cNvPr id="2619" name="Google Shape;2619;p319"/>
          <p:cNvSpPr txBox="1"/>
          <p:nvPr>
            <p:ph idx="1" type="body"/>
          </p:nvPr>
        </p:nvSpPr>
        <p:spPr>
          <a:xfrm>
            <a:off x="163372" y="1025064"/>
            <a:ext cx="8523428" cy="102767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SzPts val="1200"/>
              <a:buFont typeface="Arial"/>
              <a:buAutoNum type="arabicPeriod"/>
            </a:pPr>
            <a:r>
              <a:rPr lang="en-US" sz="1200"/>
              <a:t>Extensibility: SOAP APIs are designed to be extensible, allowing new features and functionality to be added over time.</a:t>
            </a:r>
            <a:endParaRPr/>
          </a:p>
          <a:p>
            <a:pPr indent="-209550" lvl="0" marL="285750" rtl="0" algn="l">
              <a:lnSpc>
                <a:spcPct val="100000"/>
              </a:lnSpc>
              <a:spcBef>
                <a:spcPts val="0"/>
              </a:spcBef>
              <a:spcAft>
                <a:spcPts val="0"/>
              </a:spcAft>
              <a:buSzPts val="1200"/>
              <a:buFont typeface="Arial"/>
              <a:buNone/>
            </a:pPr>
            <a:r>
              <a:t/>
            </a:r>
            <a:endParaRPr sz="1200"/>
          </a:p>
          <a:p>
            <a:pPr indent="-285750" lvl="0" marL="285750" rtl="0" algn="l">
              <a:lnSpc>
                <a:spcPct val="100000"/>
              </a:lnSpc>
              <a:spcBef>
                <a:spcPts val="0"/>
              </a:spcBef>
              <a:spcAft>
                <a:spcPts val="0"/>
              </a:spcAft>
              <a:buSzPts val="1200"/>
              <a:buFont typeface="Arial"/>
              <a:buAutoNum type="arabicPeriod"/>
            </a:pPr>
            <a:r>
              <a:rPr lang="en-US" sz="1200"/>
              <a:t>Flexibility: SOAP APIs can be used to perform a wide range of operations, making them suitable for a variety of use cases.</a:t>
            </a:r>
            <a:endParaRPr/>
          </a:p>
          <a:p>
            <a:pPr indent="-209550" lvl="0" marL="285750" rtl="0" algn="l">
              <a:lnSpc>
                <a:spcPct val="100000"/>
              </a:lnSpc>
              <a:spcBef>
                <a:spcPts val="0"/>
              </a:spcBef>
              <a:spcAft>
                <a:spcPts val="0"/>
              </a:spcAft>
              <a:buSzPts val="1200"/>
              <a:buFont typeface="Arial"/>
              <a:buNone/>
            </a:pPr>
            <a:r>
              <a:t/>
            </a:r>
            <a:endParaRPr sz="1200"/>
          </a:p>
          <a:p>
            <a:pPr indent="-285750" lvl="0" marL="285750" rtl="0" algn="l">
              <a:lnSpc>
                <a:spcPct val="100000"/>
              </a:lnSpc>
              <a:spcBef>
                <a:spcPts val="0"/>
              </a:spcBef>
              <a:spcAft>
                <a:spcPts val="0"/>
              </a:spcAft>
              <a:buSzPts val="1200"/>
              <a:buFont typeface="Arial"/>
              <a:buAutoNum type="arabicPeriod"/>
            </a:pPr>
            <a:r>
              <a:rPr lang="en-US" sz="1200"/>
              <a:t>Security: SOAP APIs support the use of security features, making them suitable for use in secure environments.</a:t>
            </a:r>
            <a:endParaRPr/>
          </a:p>
          <a:p>
            <a:pPr indent="-209550" lvl="0" marL="285750" rtl="0" algn="l">
              <a:lnSpc>
                <a:spcPct val="100000"/>
              </a:lnSpc>
              <a:spcBef>
                <a:spcPts val="0"/>
              </a:spcBef>
              <a:spcAft>
                <a:spcPts val="0"/>
              </a:spcAft>
              <a:buSzPts val="1200"/>
              <a:buFont typeface="Arial"/>
              <a:buNone/>
            </a:pPr>
            <a:r>
              <a:t/>
            </a:r>
            <a:endParaRPr sz="1200"/>
          </a:p>
          <a:p>
            <a:pPr indent="-285750" lvl="0" marL="285750" rtl="0" algn="l">
              <a:lnSpc>
                <a:spcPct val="100000"/>
              </a:lnSpc>
              <a:spcBef>
                <a:spcPts val="0"/>
              </a:spcBef>
              <a:spcAft>
                <a:spcPts val="0"/>
              </a:spcAft>
              <a:buSzPts val="1200"/>
              <a:buFont typeface="Arial"/>
              <a:buAutoNum type="arabicPeriod"/>
            </a:pPr>
            <a:r>
              <a:rPr lang="en-US" sz="1200"/>
              <a:t>Interoperability: SOAP APIs use standard XML formats and data structures, making them interoperable with a wide range of systems and technologies.</a:t>
            </a:r>
            <a:endParaRPr/>
          </a:p>
          <a:p>
            <a:pPr indent="-209550" lvl="0" marL="285750" rtl="0" algn="l">
              <a:lnSpc>
                <a:spcPct val="100000"/>
              </a:lnSpc>
              <a:spcBef>
                <a:spcPts val="0"/>
              </a:spcBef>
              <a:spcAft>
                <a:spcPts val="0"/>
              </a:spcAft>
              <a:buSzPts val="1200"/>
              <a:buFont typeface="Arial"/>
              <a:buNone/>
            </a:pPr>
            <a:r>
              <a:t/>
            </a:r>
            <a:endParaRPr sz="1200"/>
          </a:p>
        </p:txBody>
      </p:sp>
      <p:pic>
        <p:nvPicPr>
          <p:cNvPr id="2620" name="Google Shape;2620;p31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320"/>
          <p:cNvSpPr txBox="1"/>
          <p:nvPr>
            <p:ph idx="1" type="body"/>
          </p:nvPr>
        </p:nvSpPr>
        <p:spPr>
          <a:xfrm>
            <a:off x="163372" y="549203"/>
            <a:ext cx="8523428" cy="102767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t>Step by step implementation to fetch data from an api in react.</a:t>
            </a:r>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rPr b="1" lang="en-US" sz="1200">
                <a:solidFill>
                  <a:schemeClr val="lt2"/>
                </a:solidFill>
              </a:rPr>
              <a:t>Step 1: </a:t>
            </a:r>
            <a:r>
              <a:rPr lang="en-US" sz="1200"/>
              <a:t>Create React Project </a:t>
            </a:r>
            <a:br>
              <a:rPr lang="en-US" sz="1200"/>
            </a:br>
            <a:br>
              <a:rPr lang="en-US" sz="1200"/>
            </a:br>
            <a:r>
              <a:rPr lang="en-US" sz="1200"/>
              <a:t>npm create-react-app MY-APP </a:t>
            </a:r>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rPr b="1" lang="en-US" sz="1200">
                <a:solidFill>
                  <a:schemeClr val="lt2"/>
                </a:solidFill>
              </a:rPr>
              <a:t>Step 2: </a:t>
            </a:r>
            <a:r>
              <a:rPr lang="en-US" sz="1200"/>
              <a:t>Change your directory and enter your main folder charting as</a:t>
            </a:r>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rPr lang="en-US" sz="1200"/>
              <a:t>cd MY-APP</a:t>
            </a:r>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t/>
            </a:r>
            <a:endParaRPr sz="1200"/>
          </a:p>
        </p:txBody>
      </p:sp>
      <p:pic>
        <p:nvPicPr>
          <p:cNvPr id="2626" name="Google Shape;2626;p32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321"/>
          <p:cNvSpPr txBox="1"/>
          <p:nvPr>
            <p:ph idx="1" type="body"/>
          </p:nvPr>
        </p:nvSpPr>
        <p:spPr>
          <a:xfrm>
            <a:off x="163372" y="549203"/>
            <a:ext cx="8523428" cy="102767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b="1" lang="en-US" sz="1200">
                <a:solidFill>
                  <a:schemeClr val="lt2"/>
                </a:solidFill>
              </a:rPr>
              <a:t>Step 3: </a:t>
            </a:r>
            <a:r>
              <a:rPr lang="en-US" sz="1200"/>
              <a:t>API endpoint </a:t>
            </a:r>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rPr lang="en-US" sz="1200"/>
              <a:t>https://jsonplaceholder.typicode.com/users</a:t>
            </a:r>
            <a:endParaRPr/>
          </a:p>
          <a:p>
            <a:pPr indent="0" lvl="0" marL="0" rtl="0" algn="l">
              <a:lnSpc>
                <a:spcPct val="100000"/>
              </a:lnSpc>
              <a:spcBef>
                <a:spcPts val="0"/>
              </a:spcBef>
              <a:spcAft>
                <a:spcPts val="0"/>
              </a:spcAft>
              <a:buSzPts val="1200"/>
              <a:buNone/>
            </a:pPr>
            <a:r>
              <a:t/>
            </a:r>
            <a:endParaRPr sz="1200"/>
          </a:p>
        </p:txBody>
      </p:sp>
      <p:pic>
        <p:nvPicPr>
          <p:cNvPr id="2632" name="Google Shape;2632;p321"/>
          <p:cNvPicPr preferRelativeResize="0"/>
          <p:nvPr/>
        </p:nvPicPr>
        <p:blipFill rotWithShape="1">
          <a:blip r:embed="rId3">
            <a:alphaModFix/>
          </a:blip>
          <a:srcRect b="0" l="0" r="0" t="0"/>
          <a:stretch/>
        </p:blipFill>
        <p:spPr>
          <a:xfrm>
            <a:off x="5386441" y="1063038"/>
            <a:ext cx="2857500" cy="2819400"/>
          </a:xfrm>
          <a:prstGeom prst="rect">
            <a:avLst/>
          </a:prstGeom>
          <a:noFill/>
          <a:ln>
            <a:noFill/>
          </a:ln>
        </p:spPr>
      </p:pic>
      <p:pic>
        <p:nvPicPr>
          <p:cNvPr id="2633" name="Google Shape;2633;p321"/>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322"/>
          <p:cNvSpPr txBox="1"/>
          <p:nvPr>
            <p:ph idx="1" type="body"/>
          </p:nvPr>
        </p:nvSpPr>
        <p:spPr>
          <a:xfrm>
            <a:off x="163372" y="549203"/>
            <a:ext cx="8523428" cy="102767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b="1" lang="en-US" sz="1200">
                <a:solidFill>
                  <a:schemeClr val="lt2"/>
                </a:solidFill>
              </a:rPr>
              <a:t>Step 4: </a:t>
            </a:r>
            <a:r>
              <a:rPr lang="en-US" sz="1200"/>
              <a:t>Write code in App.js to fetch data from API and we are using fetch function.</a:t>
            </a:r>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rPr lang="en-US" sz="1200"/>
              <a:t>Project Structure: It will look the following.</a:t>
            </a:r>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t/>
            </a:r>
            <a:endParaRPr sz="1200"/>
          </a:p>
        </p:txBody>
      </p:sp>
      <p:pic>
        <p:nvPicPr>
          <p:cNvPr id="2639" name="Google Shape;2639;p322"/>
          <p:cNvPicPr preferRelativeResize="0"/>
          <p:nvPr/>
        </p:nvPicPr>
        <p:blipFill rotWithShape="1">
          <a:blip r:embed="rId3">
            <a:alphaModFix/>
          </a:blip>
          <a:srcRect b="0" l="0" r="0" t="0"/>
          <a:stretch/>
        </p:blipFill>
        <p:spPr>
          <a:xfrm>
            <a:off x="6807067" y="1438613"/>
            <a:ext cx="1238250" cy="1905000"/>
          </a:xfrm>
          <a:prstGeom prst="rect">
            <a:avLst/>
          </a:prstGeom>
          <a:noFill/>
          <a:ln>
            <a:noFill/>
          </a:ln>
        </p:spPr>
      </p:pic>
      <p:pic>
        <p:nvPicPr>
          <p:cNvPr id="2640" name="Google Shape;2640;p322"/>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323"/>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46" name="Google Shape;2646;p323"/>
          <p:cNvSpPr txBox="1"/>
          <p:nvPr/>
        </p:nvSpPr>
        <p:spPr>
          <a:xfrm>
            <a:off x="139957" y="352323"/>
            <a:ext cx="8434874"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Public Sans"/>
                <a:ea typeface="Public Sans"/>
                <a:cs typeface="Public Sans"/>
                <a:sym typeface="Public Sans"/>
              </a:rPr>
              <a:t>Example:</a:t>
            </a:r>
            <a:br>
              <a:rPr b="0" i="0" lang="en-US" sz="1200" u="none" cap="none" strike="noStrike">
                <a:solidFill>
                  <a:srgbClr val="000000"/>
                </a:solidFill>
                <a:latin typeface="Public Sans"/>
                <a:ea typeface="Public Sans"/>
                <a:cs typeface="Public Sans"/>
                <a:sym typeface="Public Sans"/>
              </a:rPr>
            </a:br>
            <a:br>
              <a:rPr b="0" i="0" lang="en-US" sz="1200" u="none" cap="none" strike="noStrike">
                <a:solidFill>
                  <a:srgbClr val="000000"/>
                </a:solidFill>
                <a:latin typeface="Public Sans"/>
                <a:ea typeface="Public Sans"/>
                <a:cs typeface="Public Sans"/>
                <a:sym typeface="Public Sans"/>
              </a:rPr>
            </a:br>
            <a:r>
              <a:rPr b="0" i="0" lang="en-US" sz="1200" u="none" cap="none" strike="noStrike">
                <a:solidFill>
                  <a:srgbClr val="000000"/>
                </a:solidFill>
                <a:latin typeface="Public Sans"/>
                <a:ea typeface="Public Sans"/>
                <a:cs typeface="Public Sans"/>
                <a:sym typeface="Public Sans"/>
              </a:rPr>
              <a:t>import React from "react";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import './App.css';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class App extends React.Component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 Constructor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constructor(props)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647" name="Google Shape;2647;p32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324"/>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3" name="Google Shape;2653;p324"/>
          <p:cNvSpPr txBox="1"/>
          <p:nvPr/>
        </p:nvSpPr>
        <p:spPr>
          <a:xfrm>
            <a:off x="139957" y="352323"/>
            <a:ext cx="8434874"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super(props);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this.state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items: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DataisLoaded: false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p:txBody>
      </p:sp>
      <p:pic>
        <p:nvPicPr>
          <p:cNvPr id="2654" name="Google Shape;2654;p32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325"/>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0" name="Google Shape;2660;p325"/>
          <p:cNvSpPr txBox="1"/>
          <p:nvPr/>
        </p:nvSpPr>
        <p:spPr>
          <a:xfrm>
            <a:off x="139957" y="352323"/>
            <a:ext cx="8434874"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ComponentDidMount is used 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 execute the code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componentDidMount()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fetch(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"https://jsonplaceholder.typicode.com/users")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661" name="Google Shape;2661;p32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326"/>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7" name="Google Shape;2667;p326"/>
          <p:cNvSpPr txBox="1"/>
          <p:nvPr/>
        </p:nvSpPr>
        <p:spPr>
          <a:xfrm>
            <a:off x="139957" y="352323"/>
            <a:ext cx="8434874"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.then((res) =&gt; res.json())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.then((json) =&gt;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this.setState({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items: json,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DataisLoaded: true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p:txBody>
      </p:sp>
      <p:pic>
        <p:nvPicPr>
          <p:cNvPr id="2668" name="Google Shape;2668;p32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327"/>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74" name="Google Shape;2674;p327"/>
          <p:cNvSpPr txBox="1"/>
          <p:nvPr/>
        </p:nvSpPr>
        <p:spPr>
          <a:xfrm>
            <a:off x="139957" y="352323"/>
            <a:ext cx="8434874" cy="41549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render()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const { DataisLoaded, items } = this.state;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if (!DataisLoaded) return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&lt;h1&gt; Pleses wait some time.... &lt;/h1&gt; &lt;/div&gt;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return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&lt;div className = "App"&gt;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&lt;h1&gt; Fetch data from an api in react &lt;/h1&gt;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items.map((item) =&gt;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&lt;ol key = { item.id }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675" name="Google Shape;2675;p32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pic>
        <p:nvPicPr>
          <p:cNvPr id="1847" name="Google Shape;1847;p220"/>
          <p:cNvPicPr preferRelativeResize="0"/>
          <p:nvPr/>
        </p:nvPicPr>
        <p:blipFill rotWithShape="1">
          <a:blip r:embed="rId3">
            <a:alphaModFix/>
          </a:blip>
          <a:srcRect b="0" l="0" r="0" t="0"/>
          <a:stretch/>
        </p:blipFill>
        <p:spPr>
          <a:xfrm>
            <a:off x="914400" y="790575"/>
            <a:ext cx="7315200" cy="3562350"/>
          </a:xfrm>
          <a:prstGeom prst="rect">
            <a:avLst/>
          </a:prstGeom>
          <a:noFill/>
          <a:ln>
            <a:noFill/>
          </a:ln>
        </p:spPr>
      </p:pic>
      <p:pic>
        <p:nvPicPr>
          <p:cNvPr id="1848" name="Google Shape;1848;p220"/>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328"/>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81" name="Google Shape;2681;p328"/>
          <p:cNvSpPr txBox="1"/>
          <p:nvPr/>
        </p:nvSpPr>
        <p:spPr>
          <a:xfrm>
            <a:off x="139957" y="352323"/>
            <a:ext cx="8434874"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User_Name: { item.username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Full_Name: { item.name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User_Email: { item.email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&lt;/ol&gt;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export default 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682" name="Google Shape;2682;p32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6" name="Shape 2686"/>
        <p:cNvGrpSpPr/>
        <p:nvPr/>
      </p:nvGrpSpPr>
      <p:grpSpPr>
        <a:xfrm>
          <a:off x="0" y="0"/>
          <a:ext cx="0" cy="0"/>
          <a:chOff x="0" y="0"/>
          <a:chExt cx="0" cy="0"/>
        </a:xfrm>
      </p:grpSpPr>
      <p:sp>
        <p:nvSpPr>
          <p:cNvPr id="2687" name="Google Shape;2687;p329"/>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88" name="Google Shape;2688;p329"/>
          <p:cNvSpPr txBox="1"/>
          <p:nvPr/>
        </p:nvSpPr>
        <p:spPr>
          <a:xfrm>
            <a:off x="139957" y="352323"/>
            <a:ext cx="8434874"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Write code in App.css for styling the app.js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.App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text-align: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color: Green;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689" name="Google Shape;2689;p32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sp>
        <p:nvSpPr>
          <p:cNvPr id="2694" name="Google Shape;2694;p330"/>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95" name="Google Shape;2695;p330"/>
          <p:cNvSpPr txBox="1"/>
          <p:nvPr/>
        </p:nvSpPr>
        <p:spPr>
          <a:xfrm>
            <a:off x="139957" y="352323"/>
            <a:ext cx="8434874"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.App-header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background-color: #282c34;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min-height: 100vh;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display: flex;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flex-direction: column;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align-items: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justify-content: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font-size: calc(10px + 2vmin);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color: white;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696" name="Google Shape;2696;p33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sp>
        <p:nvSpPr>
          <p:cNvPr id="2701" name="Google Shape;2701;p331"/>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02" name="Google Shape;2702;p331"/>
          <p:cNvSpPr txBox="1"/>
          <p:nvPr/>
        </p:nvSpPr>
        <p:spPr>
          <a:xfrm>
            <a:off x="139957" y="352323"/>
            <a:ext cx="8434874" cy="48936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.App-link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color: #61dafb;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@keyframes App-logo-spin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from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transform: rotate(0deg);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transform: rotate(360deg);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703" name="Google Shape;2703;p33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7" name="Shape 2707"/>
        <p:cNvGrpSpPr/>
        <p:nvPr/>
      </p:nvGrpSpPr>
      <p:grpSpPr>
        <a:xfrm>
          <a:off x="0" y="0"/>
          <a:ext cx="0" cy="0"/>
          <a:chOff x="0" y="0"/>
          <a:chExt cx="0" cy="0"/>
        </a:xfrm>
      </p:grpSpPr>
      <p:sp>
        <p:nvSpPr>
          <p:cNvPr id="2708" name="Google Shape;2708;p332"/>
          <p:cNvSpPr/>
          <p:nvPr/>
        </p:nvSpPr>
        <p:spPr>
          <a:xfrm>
            <a:off x="-1" y="195006"/>
            <a:ext cx="9143990" cy="4768879"/>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09" name="Google Shape;2709;p332"/>
          <p:cNvSpPr txBox="1"/>
          <p:nvPr>
            <p:ph type="title"/>
          </p:nvPr>
        </p:nvSpPr>
        <p:spPr>
          <a:xfrm>
            <a:off x="135731" y="333031"/>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Step to run the application: Open the terminal and type the following command.  </a:t>
            </a:r>
            <a:br>
              <a:rPr lang="en-US">
                <a:solidFill>
                  <a:schemeClr val="accent1"/>
                </a:solidFill>
              </a:rPr>
            </a:br>
            <a:endParaRPr>
              <a:solidFill>
                <a:schemeClr val="accent1"/>
              </a:solidFill>
            </a:endParaRPr>
          </a:p>
        </p:txBody>
      </p:sp>
      <p:sp>
        <p:nvSpPr>
          <p:cNvPr id="2710" name="Google Shape;2710;p332"/>
          <p:cNvSpPr txBox="1"/>
          <p:nvPr>
            <p:ph idx="1" type="body"/>
          </p:nvPr>
        </p:nvSpPr>
        <p:spPr>
          <a:xfrm>
            <a:off x="135731" y="677123"/>
            <a:ext cx="7886700"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170"/>
              <a:buChar char="▪"/>
            </a:pPr>
            <a:r>
              <a:rPr lang="en-US" sz="1300"/>
              <a:t>npm start</a:t>
            </a:r>
            <a:endParaRPr/>
          </a:p>
          <a:p>
            <a:pPr indent="-211455" lvl="0" marL="285750" rtl="0" algn="l">
              <a:lnSpc>
                <a:spcPct val="100000"/>
              </a:lnSpc>
              <a:spcBef>
                <a:spcPts val="750"/>
              </a:spcBef>
              <a:spcAft>
                <a:spcPts val="0"/>
              </a:spcAft>
              <a:buSzPts val="1170"/>
              <a:buNone/>
            </a:pPr>
            <a:r>
              <a:t/>
            </a:r>
            <a:endParaRPr sz="1300"/>
          </a:p>
          <a:p>
            <a:pPr indent="0" lvl="0" marL="0" rtl="0" algn="l">
              <a:lnSpc>
                <a:spcPct val="100000"/>
              </a:lnSpc>
              <a:spcBef>
                <a:spcPts val="750"/>
              </a:spcBef>
              <a:spcAft>
                <a:spcPts val="0"/>
              </a:spcAft>
              <a:buSzPts val="1170"/>
              <a:buNone/>
            </a:pPr>
            <a:r>
              <a:rPr b="1" lang="en-US" sz="1300"/>
              <a:t>Output: </a:t>
            </a:r>
            <a:r>
              <a:rPr lang="en-US" sz="1300"/>
              <a:t>Open the browser and our project is shown in the URL http://localhost:3000/</a:t>
            </a:r>
            <a:endParaRPr/>
          </a:p>
          <a:p>
            <a:pPr indent="-211455" lvl="0" marL="285750" rtl="0" algn="l">
              <a:lnSpc>
                <a:spcPct val="100000"/>
              </a:lnSpc>
              <a:spcBef>
                <a:spcPts val="750"/>
              </a:spcBef>
              <a:spcAft>
                <a:spcPts val="0"/>
              </a:spcAft>
              <a:buSzPts val="1170"/>
              <a:buNone/>
            </a:pPr>
            <a:r>
              <a:t/>
            </a:r>
            <a:endParaRPr sz="1300"/>
          </a:p>
        </p:txBody>
      </p:sp>
      <p:sp>
        <p:nvSpPr>
          <p:cNvPr id="2711" name="Google Shape;2711;p332"/>
          <p:cNvSpPr/>
          <p:nvPr/>
        </p:nvSpPr>
        <p:spPr>
          <a:xfrm>
            <a:off x="0" y="317169"/>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12" name="Google Shape;2712;p332"/>
          <p:cNvPicPr preferRelativeResize="0"/>
          <p:nvPr/>
        </p:nvPicPr>
        <p:blipFill rotWithShape="1">
          <a:blip r:embed="rId3">
            <a:alphaModFix/>
          </a:blip>
          <a:srcRect b="0" l="0" r="0" t="0"/>
          <a:stretch/>
        </p:blipFill>
        <p:spPr>
          <a:xfrm>
            <a:off x="1462795" y="2071908"/>
            <a:ext cx="5715000" cy="2114550"/>
          </a:xfrm>
          <a:prstGeom prst="rect">
            <a:avLst/>
          </a:prstGeom>
          <a:noFill/>
          <a:ln>
            <a:noFill/>
          </a:ln>
        </p:spPr>
      </p:pic>
      <p:pic>
        <p:nvPicPr>
          <p:cNvPr id="2713" name="Google Shape;2713;p332"/>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pic>
        <p:nvPicPr>
          <p:cNvPr id="2718" name="Google Shape;2718;p33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Types of Client-Server Architecture</a:t>
            </a:r>
            <a:endParaRPr/>
          </a:p>
        </p:txBody>
      </p:sp>
      <p:sp>
        <p:nvSpPr>
          <p:cNvPr id="1854" name="Google Shape;1854;p221"/>
          <p:cNvSpPr txBox="1"/>
          <p:nvPr>
            <p:ph idx="1" type="body"/>
          </p:nvPr>
        </p:nvSpPr>
        <p:spPr>
          <a:xfrm>
            <a:off x="636694" y="1156077"/>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3-Tier Architecture</a:t>
            </a:r>
            <a:endParaRPr/>
          </a:p>
        </p:txBody>
      </p:sp>
      <p:sp>
        <p:nvSpPr>
          <p:cNvPr id="1855" name="Google Shape;1855;p221"/>
          <p:cNvSpPr/>
          <p:nvPr/>
        </p:nvSpPr>
        <p:spPr>
          <a:xfrm>
            <a:off x="461433" y="1128460"/>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6" name="Google Shape;1856;p221"/>
          <p:cNvSpPr txBox="1"/>
          <p:nvPr>
            <p:ph idx="3" type="body"/>
          </p:nvPr>
        </p:nvSpPr>
        <p:spPr>
          <a:xfrm>
            <a:off x="746893" y="1581565"/>
            <a:ext cx="7886700"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In contrast to the architecture of a 2-tier system, which has no middleware, a 3-tier system has a middleware between the client and the server. When a client requests information from the server, the request is first received by the middleware. The request will then be sent to the server for processing. Similarly, the server will send a response to the client.</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rPr b="0" lang="en-US" sz="1200">
                <a:solidFill>
                  <a:schemeClr val="dk1"/>
                </a:solidFill>
              </a:rPr>
              <a:t>In 3-tier architecture, there are three main layers: presentation layer, application layer, and database layer. Different ends of each layer control each other. Client devices control the presentation layer, whereas the middleware and server control the application layer and database layer, respectively. The existence of a third layer that provides data control makes the 3-tier architecture more secure, has invisible database structures, and ensures data integrity.</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857" name="Google Shape;1857;p221"/>
          <p:cNvCxnSpPr/>
          <p:nvPr/>
        </p:nvCxnSpPr>
        <p:spPr>
          <a:xfrm>
            <a:off x="550506" y="1218811"/>
            <a:ext cx="0" cy="2392136"/>
          </a:xfrm>
          <a:prstGeom prst="straightConnector1">
            <a:avLst/>
          </a:prstGeom>
          <a:noFill/>
          <a:ln cap="flat" cmpd="sng" w="9525">
            <a:solidFill>
              <a:schemeClr val="dk2"/>
            </a:solidFill>
            <a:prstDash val="solid"/>
            <a:round/>
            <a:headEnd len="sm" w="sm" type="none"/>
            <a:tailEnd len="sm" w="sm" type="none"/>
          </a:ln>
        </p:spPr>
      </p:cxnSp>
      <p:pic>
        <p:nvPicPr>
          <p:cNvPr id="1858" name="Google Shape;1858;p22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pic>
        <p:nvPicPr>
          <p:cNvPr id="1863" name="Google Shape;1863;p222"/>
          <p:cNvPicPr preferRelativeResize="0"/>
          <p:nvPr/>
        </p:nvPicPr>
        <p:blipFill rotWithShape="1">
          <a:blip r:embed="rId3">
            <a:alphaModFix/>
          </a:blip>
          <a:srcRect b="0" l="0" r="0" t="0"/>
          <a:stretch/>
        </p:blipFill>
        <p:spPr>
          <a:xfrm>
            <a:off x="914400" y="1752600"/>
            <a:ext cx="7315200" cy="1638300"/>
          </a:xfrm>
          <a:prstGeom prst="rect">
            <a:avLst/>
          </a:prstGeom>
          <a:noFill/>
          <a:ln>
            <a:noFill/>
          </a:ln>
        </p:spPr>
      </p:pic>
      <p:pic>
        <p:nvPicPr>
          <p:cNvPr id="1864" name="Google Shape;1864;p222"/>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223"/>
          <p:cNvSpPr/>
          <p:nvPr/>
        </p:nvSpPr>
        <p:spPr>
          <a:xfrm>
            <a:off x="-1" y="204341"/>
            <a:ext cx="9143990" cy="4852851"/>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70" name="Google Shape;1870;p223"/>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Server-side Programming :</a:t>
            </a:r>
            <a:br>
              <a:rPr lang="en-US">
                <a:solidFill>
                  <a:schemeClr val="accent1"/>
                </a:solidFill>
              </a:rPr>
            </a:br>
            <a:endParaRPr>
              <a:solidFill>
                <a:schemeClr val="accent1"/>
              </a:solidFill>
            </a:endParaRPr>
          </a:p>
        </p:txBody>
      </p:sp>
      <p:sp>
        <p:nvSpPr>
          <p:cNvPr id="1871" name="Google Shape;1871;p223"/>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080"/>
              <a:buNone/>
            </a:pPr>
            <a:r>
              <a:rPr lang="en-US" sz="1200"/>
              <a:t>It is the program that runs on server dealing with the generation of content of web page.</a:t>
            </a:r>
            <a:endParaRPr/>
          </a:p>
          <a:p>
            <a:pPr indent="0" lvl="0" marL="0" rtl="0" algn="l">
              <a:lnSpc>
                <a:spcPct val="100000"/>
              </a:lnSpc>
              <a:spcBef>
                <a:spcPts val="750"/>
              </a:spcBef>
              <a:spcAft>
                <a:spcPts val="0"/>
              </a:spcAft>
              <a:buSzPts val="1080"/>
              <a:buNone/>
            </a:pPr>
            <a:r>
              <a:rPr lang="en-US" sz="1200"/>
              <a:t>1) Querying the database</a:t>
            </a:r>
            <a:endParaRPr/>
          </a:p>
          <a:p>
            <a:pPr indent="0" lvl="0" marL="0" rtl="0" algn="l">
              <a:lnSpc>
                <a:spcPct val="100000"/>
              </a:lnSpc>
              <a:spcBef>
                <a:spcPts val="750"/>
              </a:spcBef>
              <a:spcAft>
                <a:spcPts val="0"/>
              </a:spcAft>
              <a:buSzPts val="1080"/>
              <a:buNone/>
            </a:pPr>
            <a:r>
              <a:rPr lang="en-US" sz="1200"/>
              <a:t>2) Operations over databases</a:t>
            </a:r>
            <a:endParaRPr/>
          </a:p>
          <a:p>
            <a:pPr indent="0" lvl="0" marL="0" rtl="0" algn="l">
              <a:lnSpc>
                <a:spcPct val="100000"/>
              </a:lnSpc>
              <a:spcBef>
                <a:spcPts val="750"/>
              </a:spcBef>
              <a:spcAft>
                <a:spcPts val="0"/>
              </a:spcAft>
              <a:buSzPts val="1080"/>
              <a:buNone/>
            </a:pPr>
            <a:r>
              <a:rPr lang="en-US" sz="1200"/>
              <a:t>3) Access/Write a file on server.</a:t>
            </a:r>
            <a:endParaRPr/>
          </a:p>
          <a:p>
            <a:pPr indent="0" lvl="0" marL="0" rtl="0" algn="l">
              <a:lnSpc>
                <a:spcPct val="100000"/>
              </a:lnSpc>
              <a:spcBef>
                <a:spcPts val="750"/>
              </a:spcBef>
              <a:spcAft>
                <a:spcPts val="0"/>
              </a:spcAft>
              <a:buSzPts val="1080"/>
              <a:buNone/>
            </a:pPr>
            <a:r>
              <a:rPr lang="en-US" sz="1200"/>
              <a:t>4) Interact with other servers.</a:t>
            </a:r>
            <a:endParaRPr/>
          </a:p>
          <a:p>
            <a:pPr indent="0" lvl="0" marL="0" rtl="0" algn="l">
              <a:lnSpc>
                <a:spcPct val="100000"/>
              </a:lnSpc>
              <a:spcBef>
                <a:spcPts val="750"/>
              </a:spcBef>
              <a:spcAft>
                <a:spcPts val="0"/>
              </a:spcAft>
              <a:buSzPts val="1080"/>
              <a:buNone/>
            </a:pPr>
            <a:r>
              <a:rPr lang="en-US" sz="1200"/>
              <a:t>5) Structure web applications.</a:t>
            </a:r>
            <a:endParaRPr/>
          </a:p>
          <a:p>
            <a:pPr indent="0" lvl="0" marL="0" rtl="0" algn="l">
              <a:lnSpc>
                <a:spcPct val="100000"/>
              </a:lnSpc>
              <a:spcBef>
                <a:spcPts val="750"/>
              </a:spcBef>
              <a:spcAft>
                <a:spcPts val="0"/>
              </a:spcAft>
              <a:buSzPts val="1080"/>
              <a:buNone/>
            </a:pPr>
            <a:r>
              <a:rPr lang="en-US" sz="1200"/>
              <a:t>6) Process user input. For example if user input is a text in search box, run a search algorithm on data stored on server and send the results.</a:t>
            </a:r>
            <a:endParaRPr/>
          </a:p>
          <a:p>
            <a:pPr indent="0" lvl="0" marL="0" rtl="0" algn="l">
              <a:lnSpc>
                <a:spcPct val="100000"/>
              </a:lnSpc>
              <a:spcBef>
                <a:spcPts val="750"/>
              </a:spcBef>
              <a:spcAft>
                <a:spcPts val="0"/>
              </a:spcAft>
              <a:buSzPts val="1080"/>
              <a:buNone/>
            </a:pPr>
            <a:r>
              <a:rPr b="1" lang="en-US" sz="1200"/>
              <a:t>Examples :</a:t>
            </a:r>
            <a:endParaRPr/>
          </a:p>
          <a:p>
            <a:pPr indent="0" lvl="0" marL="0" rtl="0" algn="l">
              <a:lnSpc>
                <a:spcPct val="100000"/>
              </a:lnSpc>
              <a:spcBef>
                <a:spcPts val="750"/>
              </a:spcBef>
              <a:spcAft>
                <a:spcPts val="0"/>
              </a:spcAft>
              <a:buSzPts val="1080"/>
              <a:buNone/>
            </a:pPr>
            <a:r>
              <a:rPr lang="en-US" sz="1200"/>
              <a:t>The Programming languages for server-side programming are :</a:t>
            </a:r>
            <a:endParaRPr/>
          </a:p>
          <a:p>
            <a:pPr indent="0" lvl="0" marL="0" rtl="0" algn="l">
              <a:lnSpc>
                <a:spcPct val="100000"/>
              </a:lnSpc>
              <a:spcBef>
                <a:spcPts val="750"/>
              </a:spcBef>
              <a:spcAft>
                <a:spcPts val="0"/>
              </a:spcAft>
              <a:buSzPts val="1080"/>
              <a:buNone/>
            </a:pPr>
            <a:r>
              <a:rPr lang="en-US" sz="1200"/>
              <a:t>1) PHP</a:t>
            </a:r>
            <a:endParaRPr/>
          </a:p>
          <a:p>
            <a:pPr indent="0" lvl="0" marL="0" rtl="0" algn="l">
              <a:lnSpc>
                <a:spcPct val="100000"/>
              </a:lnSpc>
              <a:spcBef>
                <a:spcPts val="750"/>
              </a:spcBef>
              <a:spcAft>
                <a:spcPts val="0"/>
              </a:spcAft>
              <a:buSzPts val="1080"/>
              <a:buNone/>
            </a:pPr>
            <a:r>
              <a:rPr lang="en-US" sz="1200"/>
              <a:t>2) C++</a:t>
            </a:r>
            <a:endParaRPr/>
          </a:p>
          <a:p>
            <a:pPr indent="0" lvl="0" marL="0" rtl="0" algn="l">
              <a:lnSpc>
                <a:spcPct val="100000"/>
              </a:lnSpc>
              <a:spcBef>
                <a:spcPts val="750"/>
              </a:spcBef>
              <a:spcAft>
                <a:spcPts val="0"/>
              </a:spcAft>
              <a:buSzPts val="1080"/>
              <a:buNone/>
            </a:pPr>
            <a:r>
              <a:rPr lang="en-US" sz="1200"/>
              <a:t>3) Java and JSP</a:t>
            </a:r>
            <a:endParaRPr/>
          </a:p>
          <a:p>
            <a:pPr indent="0" lvl="0" marL="0" rtl="0" algn="l">
              <a:lnSpc>
                <a:spcPct val="100000"/>
              </a:lnSpc>
              <a:spcBef>
                <a:spcPts val="750"/>
              </a:spcBef>
              <a:spcAft>
                <a:spcPts val="0"/>
              </a:spcAft>
              <a:buSzPts val="1080"/>
              <a:buNone/>
            </a:pPr>
            <a:r>
              <a:rPr lang="en-US" sz="1200"/>
              <a:t>4) Python</a:t>
            </a:r>
            <a:endParaRPr/>
          </a:p>
          <a:p>
            <a:pPr indent="0" lvl="0" marL="0" rtl="0" algn="l">
              <a:lnSpc>
                <a:spcPct val="100000"/>
              </a:lnSpc>
              <a:spcBef>
                <a:spcPts val="750"/>
              </a:spcBef>
              <a:spcAft>
                <a:spcPts val="0"/>
              </a:spcAft>
              <a:buSzPts val="1080"/>
              <a:buNone/>
            </a:pPr>
            <a:r>
              <a:rPr lang="en-US" sz="1200"/>
              <a:t>5) Ruby on Rails</a:t>
            </a:r>
            <a:endParaRPr/>
          </a:p>
          <a:p>
            <a:pPr indent="0" lvl="0" marL="0" rtl="0" algn="l">
              <a:lnSpc>
                <a:spcPct val="100000"/>
              </a:lnSpc>
              <a:spcBef>
                <a:spcPts val="750"/>
              </a:spcBef>
              <a:spcAft>
                <a:spcPts val="0"/>
              </a:spcAft>
              <a:buSzPts val="1080"/>
              <a:buNone/>
            </a:pPr>
            <a:r>
              <a:t/>
            </a:r>
            <a:endParaRPr sz="1200"/>
          </a:p>
        </p:txBody>
      </p:sp>
      <p:sp>
        <p:nvSpPr>
          <p:cNvPr id="1872" name="Google Shape;1872;p223"/>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873" name="Google Shape;1873;p22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224"/>
          <p:cNvSpPr/>
          <p:nvPr/>
        </p:nvSpPr>
        <p:spPr>
          <a:xfrm>
            <a:off x="-1" y="204341"/>
            <a:ext cx="9143990" cy="4852851"/>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79" name="Google Shape;1879;p224"/>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Client-side Programming :</a:t>
            </a:r>
            <a:endParaRPr/>
          </a:p>
        </p:txBody>
      </p:sp>
      <p:sp>
        <p:nvSpPr>
          <p:cNvPr id="1880" name="Google Shape;1880;p224"/>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080"/>
              <a:buNone/>
            </a:pPr>
            <a:r>
              <a:rPr lang="en-US" sz="1200"/>
              <a:t>It is the program that runs on the client machine (browser) and deals with the user interface/display and any other processing that can happen on client machine like reading/writing cookies.</a:t>
            </a:r>
            <a:endParaRPr/>
          </a:p>
          <a:p>
            <a:pPr indent="0" lvl="0" marL="0" rtl="0" algn="l">
              <a:lnSpc>
                <a:spcPct val="100000"/>
              </a:lnSpc>
              <a:spcBef>
                <a:spcPts val="750"/>
              </a:spcBef>
              <a:spcAft>
                <a:spcPts val="0"/>
              </a:spcAft>
              <a:buSzPts val="1080"/>
              <a:buNone/>
            </a:pPr>
            <a:r>
              <a:rPr lang="en-US" sz="1200"/>
              <a:t>1) Interact with temporary storage</a:t>
            </a:r>
            <a:endParaRPr/>
          </a:p>
          <a:p>
            <a:pPr indent="0" lvl="0" marL="0" rtl="0" algn="l">
              <a:lnSpc>
                <a:spcPct val="100000"/>
              </a:lnSpc>
              <a:spcBef>
                <a:spcPts val="750"/>
              </a:spcBef>
              <a:spcAft>
                <a:spcPts val="0"/>
              </a:spcAft>
              <a:buSzPts val="1080"/>
              <a:buNone/>
            </a:pPr>
            <a:r>
              <a:rPr lang="en-US" sz="1200"/>
              <a:t>2) Make interactive web pages</a:t>
            </a:r>
            <a:endParaRPr/>
          </a:p>
          <a:p>
            <a:pPr indent="0" lvl="0" marL="0" rtl="0" algn="l">
              <a:lnSpc>
                <a:spcPct val="100000"/>
              </a:lnSpc>
              <a:spcBef>
                <a:spcPts val="750"/>
              </a:spcBef>
              <a:spcAft>
                <a:spcPts val="0"/>
              </a:spcAft>
              <a:buSzPts val="1080"/>
              <a:buNone/>
            </a:pPr>
            <a:r>
              <a:rPr lang="en-US" sz="1200"/>
              <a:t>3) Interact with local storage</a:t>
            </a:r>
            <a:endParaRPr/>
          </a:p>
          <a:p>
            <a:pPr indent="0" lvl="0" marL="0" rtl="0" algn="l">
              <a:lnSpc>
                <a:spcPct val="100000"/>
              </a:lnSpc>
              <a:spcBef>
                <a:spcPts val="750"/>
              </a:spcBef>
              <a:spcAft>
                <a:spcPts val="0"/>
              </a:spcAft>
              <a:buSzPts val="1080"/>
              <a:buNone/>
            </a:pPr>
            <a:r>
              <a:rPr lang="en-US" sz="1200"/>
              <a:t>4) Sending request for data to server</a:t>
            </a:r>
            <a:endParaRPr/>
          </a:p>
          <a:p>
            <a:pPr indent="0" lvl="0" marL="0" rtl="0" algn="l">
              <a:lnSpc>
                <a:spcPct val="100000"/>
              </a:lnSpc>
              <a:spcBef>
                <a:spcPts val="750"/>
              </a:spcBef>
              <a:spcAft>
                <a:spcPts val="0"/>
              </a:spcAft>
              <a:buSzPts val="1080"/>
              <a:buNone/>
            </a:pPr>
            <a:r>
              <a:rPr lang="en-US" sz="1200"/>
              <a:t>5) Send request to server</a:t>
            </a:r>
            <a:endParaRPr/>
          </a:p>
          <a:p>
            <a:pPr indent="0" lvl="0" marL="0" rtl="0" algn="l">
              <a:lnSpc>
                <a:spcPct val="100000"/>
              </a:lnSpc>
              <a:spcBef>
                <a:spcPts val="750"/>
              </a:spcBef>
              <a:spcAft>
                <a:spcPts val="0"/>
              </a:spcAft>
              <a:buSzPts val="1080"/>
              <a:buNone/>
            </a:pPr>
            <a:r>
              <a:rPr lang="en-US" sz="1200"/>
              <a:t>6) work as an interface between server and user</a:t>
            </a:r>
            <a:br>
              <a:rPr lang="en-US" sz="1200"/>
            </a:br>
            <a:endParaRPr sz="1200"/>
          </a:p>
          <a:p>
            <a:pPr indent="0" lvl="0" marL="0" rtl="0" algn="l">
              <a:lnSpc>
                <a:spcPct val="100000"/>
              </a:lnSpc>
              <a:spcBef>
                <a:spcPts val="750"/>
              </a:spcBef>
              <a:spcAft>
                <a:spcPts val="0"/>
              </a:spcAft>
              <a:buSzPts val="1080"/>
              <a:buNone/>
            </a:pPr>
            <a:r>
              <a:rPr lang="en-US" sz="1200"/>
              <a:t>The Programming languages for client-side programming are :</a:t>
            </a:r>
            <a:endParaRPr/>
          </a:p>
          <a:p>
            <a:pPr indent="0" lvl="0" marL="0" rtl="0" algn="l">
              <a:lnSpc>
                <a:spcPct val="100000"/>
              </a:lnSpc>
              <a:spcBef>
                <a:spcPts val="750"/>
              </a:spcBef>
              <a:spcAft>
                <a:spcPts val="0"/>
              </a:spcAft>
              <a:buSzPts val="1080"/>
              <a:buNone/>
            </a:pPr>
            <a:r>
              <a:rPr lang="en-US" sz="1200"/>
              <a:t>1) Javascript</a:t>
            </a:r>
            <a:endParaRPr sz="1200"/>
          </a:p>
          <a:p>
            <a:pPr indent="0" lvl="0" marL="0" rtl="0" algn="l">
              <a:lnSpc>
                <a:spcPct val="100000"/>
              </a:lnSpc>
              <a:spcBef>
                <a:spcPts val="750"/>
              </a:spcBef>
              <a:spcAft>
                <a:spcPts val="0"/>
              </a:spcAft>
              <a:buSzPts val="1080"/>
              <a:buNone/>
            </a:pPr>
            <a:r>
              <a:rPr lang="en-US" sz="1200"/>
              <a:t>2) VBScript</a:t>
            </a:r>
            <a:endParaRPr/>
          </a:p>
          <a:p>
            <a:pPr indent="0" lvl="0" marL="0" rtl="0" algn="l">
              <a:lnSpc>
                <a:spcPct val="100000"/>
              </a:lnSpc>
              <a:spcBef>
                <a:spcPts val="750"/>
              </a:spcBef>
              <a:spcAft>
                <a:spcPts val="0"/>
              </a:spcAft>
              <a:buSzPts val="1080"/>
              <a:buNone/>
            </a:pPr>
            <a:r>
              <a:rPr lang="en-US" sz="1200"/>
              <a:t>3) HTML</a:t>
            </a:r>
            <a:endParaRPr/>
          </a:p>
          <a:p>
            <a:pPr indent="0" lvl="0" marL="0" rtl="0" algn="l">
              <a:lnSpc>
                <a:spcPct val="100000"/>
              </a:lnSpc>
              <a:spcBef>
                <a:spcPts val="750"/>
              </a:spcBef>
              <a:spcAft>
                <a:spcPts val="0"/>
              </a:spcAft>
              <a:buSzPts val="1080"/>
              <a:buNone/>
            </a:pPr>
            <a:r>
              <a:rPr lang="en-US" sz="1200"/>
              <a:t>4) CSS</a:t>
            </a:r>
            <a:endParaRPr/>
          </a:p>
          <a:p>
            <a:pPr indent="0" lvl="0" marL="0" rtl="0" algn="l">
              <a:lnSpc>
                <a:spcPct val="100000"/>
              </a:lnSpc>
              <a:spcBef>
                <a:spcPts val="750"/>
              </a:spcBef>
              <a:spcAft>
                <a:spcPts val="0"/>
              </a:spcAft>
              <a:buSzPts val="1080"/>
              <a:buNone/>
            </a:pPr>
            <a:r>
              <a:rPr lang="en-US" sz="1200"/>
              <a:t>5) AJAX</a:t>
            </a:r>
            <a:endParaRPr/>
          </a:p>
        </p:txBody>
      </p:sp>
      <p:sp>
        <p:nvSpPr>
          <p:cNvPr id="1881" name="Google Shape;1881;p224"/>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882" name="Google Shape;1882;p22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225"/>
          <p:cNvSpPr txBox="1"/>
          <p:nvPr>
            <p:ph idx="1" type="body"/>
          </p:nvPr>
        </p:nvSpPr>
        <p:spPr>
          <a:xfrm>
            <a:off x="144711" y="791804"/>
            <a:ext cx="4184693" cy="37452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500"/>
              <a:buNone/>
            </a:pPr>
            <a:r>
              <a:rPr b="1" lang="en-US" sz="1500"/>
              <a:t>HTML Tags</a:t>
            </a:r>
            <a:endParaRPr sz="1500"/>
          </a:p>
        </p:txBody>
      </p:sp>
      <p:sp>
        <p:nvSpPr>
          <p:cNvPr id="1888" name="Google Shape;1888;p225"/>
          <p:cNvSpPr txBox="1"/>
          <p:nvPr/>
        </p:nvSpPr>
        <p:spPr>
          <a:xfrm>
            <a:off x="79397" y="1119673"/>
            <a:ext cx="4940472" cy="37452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300"/>
              <a:buFont typeface="Noto Sans Symbols"/>
              <a:buChar char="▪"/>
            </a:pPr>
            <a:r>
              <a:rPr b="1" i="0" lang="en-US" sz="1300" u="none" cap="none" strike="noStrike">
                <a:solidFill>
                  <a:schemeClr val="lt1"/>
                </a:solidFill>
                <a:latin typeface="Public Sans"/>
                <a:ea typeface="Public Sans"/>
                <a:cs typeface="Public Sans"/>
                <a:sym typeface="Public Sans"/>
              </a:rPr>
              <a:t>HTML </a:t>
            </a:r>
            <a:r>
              <a:rPr b="0" i="0" lang="en-US" sz="1300" u="none" cap="none" strike="noStrike">
                <a:solidFill>
                  <a:schemeClr val="lt1"/>
                </a:solidFill>
                <a:latin typeface="Public Sans"/>
                <a:ea typeface="Public Sans"/>
                <a:cs typeface="Public Sans"/>
                <a:sym typeface="Public Sans"/>
              </a:rPr>
              <a:t>stands for HyperText Markup Language. It is used to design web pages using a markup language. HTML is the combination of Hypertext and Markup language. Hypertext defines the link between web pages. A markup language is used to define the text document within the tag which defines the structure of web pages. This language is used to annotate (make notes for the computer) text so that a machine can understand it and manipulate text accordingly. Most markup languages (e.g. HTML) are human-readable. The language uses tags to define what manipulation has to be done on the text. </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1" i="0" sz="13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1" i="0" lang="en-US" sz="1300" u="none" cap="none" strike="noStrike">
                <a:solidFill>
                  <a:schemeClr val="lt1"/>
                </a:solidFill>
                <a:latin typeface="Public Sans"/>
                <a:ea typeface="Public Sans"/>
                <a:cs typeface="Public Sans"/>
                <a:sym typeface="Public Sans"/>
              </a:rPr>
              <a:t>Elements and Tags: </a:t>
            </a:r>
            <a:r>
              <a:rPr b="0" i="0" lang="en-US" sz="1300" u="none" cap="none" strike="noStrike">
                <a:solidFill>
                  <a:schemeClr val="lt1"/>
                </a:solidFill>
                <a:latin typeface="Public Sans"/>
                <a:ea typeface="Public Sans"/>
                <a:cs typeface="Public Sans"/>
                <a:sym typeface="Public Sans"/>
              </a:rPr>
              <a:t>HTML uses predefined tags and elements which tell the browser how to properly display the content. Remember to include closing tags. If omitted, the browser applies the effect of the opening tag until the end of the page.</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p:txBody>
      </p:sp>
      <p:pic>
        <p:nvPicPr>
          <p:cNvPr id="1889" name="Google Shape;1889;p22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226"/>
          <p:cNvSpPr/>
          <p:nvPr/>
        </p:nvSpPr>
        <p:spPr>
          <a:xfrm>
            <a:off x="-1" y="195011"/>
            <a:ext cx="9143990" cy="448895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95" name="Google Shape;1895;p226"/>
          <p:cNvSpPr txBox="1"/>
          <p:nvPr>
            <p:ph type="title"/>
          </p:nvPr>
        </p:nvSpPr>
        <p:spPr>
          <a:xfrm>
            <a:off x="135731" y="33303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HTML page structure: </a:t>
            </a:r>
            <a:endParaRPr/>
          </a:p>
        </p:txBody>
      </p:sp>
      <p:sp>
        <p:nvSpPr>
          <p:cNvPr id="1896" name="Google Shape;1896;p226"/>
          <p:cNvSpPr txBox="1"/>
          <p:nvPr>
            <p:ph idx="1" type="body"/>
          </p:nvPr>
        </p:nvSpPr>
        <p:spPr>
          <a:xfrm>
            <a:off x="135731" y="677126"/>
            <a:ext cx="7813951"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200"/>
              <a:buNone/>
            </a:pPr>
            <a:r>
              <a:rPr lang="en-US" sz="1200">
                <a:latin typeface="Public Sans"/>
                <a:ea typeface="Public Sans"/>
                <a:cs typeface="Public Sans"/>
                <a:sym typeface="Public Sans"/>
              </a:rPr>
              <a:t>The basic structure of an HTML page is laid out below. It contains the essential building-block elements (i.e. doctype declaration, HTML, head, title, and body elements) upon which all web pages are created.</a:t>
            </a:r>
            <a:endParaRPr/>
          </a:p>
        </p:txBody>
      </p:sp>
      <p:pic>
        <p:nvPicPr>
          <p:cNvPr id="1897" name="Google Shape;1897;p226"/>
          <p:cNvPicPr preferRelativeResize="0"/>
          <p:nvPr/>
        </p:nvPicPr>
        <p:blipFill rotWithShape="1">
          <a:blip r:embed="rId3">
            <a:alphaModFix/>
          </a:blip>
          <a:srcRect b="0" l="0" r="0" t="0"/>
          <a:stretch/>
        </p:blipFill>
        <p:spPr>
          <a:xfrm>
            <a:off x="1841064" y="1507899"/>
            <a:ext cx="4254876" cy="2958475"/>
          </a:xfrm>
          <a:prstGeom prst="rect">
            <a:avLst/>
          </a:prstGeom>
          <a:noFill/>
          <a:ln>
            <a:noFill/>
          </a:ln>
        </p:spPr>
      </p:pic>
      <p:pic>
        <p:nvPicPr>
          <p:cNvPr id="1898" name="Google Shape;1898;p226"/>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27"/>
          <p:cNvSpPr/>
          <p:nvPr/>
        </p:nvSpPr>
        <p:spPr>
          <a:xfrm>
            <a:off x="-1" y="233265"/>
            <a:ext cx="9143990" cy="47866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04" name="Google Shape;1904;p227"/>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&lt;!DOCTYPE html&gt;: This is the document type declaration (not technically a tag). It declares a document as being an HTML document. The doctype declaration is not case-sensitive.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&lt;html&gt;: This is called the HTML root element. All other elements are contained within 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&lt;head&gt;: The head tag contains the “behind the scenes” elements for a webpage. Elements within the head aren’t visible on the front-end of a webpage. HTML elements used inside the &lt;head&gt; element include: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sp>
        <p:nvSpPr>
          <p:cNvPr id="1905" name="Google Shape;1905;p227"/>
          <p:cNvSpPr txBox="1"/>
          <p:nvPr/>
        </p:nvSpPr>
        <p:spPr>
          <a:xfrm>
            <a:off x="643812" y="1620843"/>
            <a:ext cx="8014996" cy="27084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&lt;style&gt;-This html tag allows us to insert styling into our webpages and make them appealing to look at with the help of CSS.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&lt;title&gt;-The title is what is displayed on the top of your browser when you visit a website and contains title of the webpage that you are viewing.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&lt;base&gt;-It specifies the base URL for all relative URL’s in a document.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&lt;noscript&gt;– Defines a section of HTML that is inserted when the scripting has been turned off in the users browser.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&lt;script&gt;-This tag is used to add functionality in the website with the help of JavaScript.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&lt;meta&gt;-This tag encloses the meta data of the website that must be loaded every time the website is visited. For eg:- the metadata charset allows you to use the standard UTF-8 encoding in your website. This in turn allows the users to view your webpage in the language of their choice. It is a self closing tag.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&lt;link&gt;– The ‘link’ tag is used to tie together HTML, CSS and JavaScript. It is self closing.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sp>
        <p:nvSpPr>
          <p:cNvPr id="1906" name="Google Shape;1906;p227"/>
          <p:cNvSpPr txBox="1"/>
          <p:nvPr/>
        </p:nvSpPr>
        <p:spPr>
          <a:xfrm>
            <a:off x="287134" y="4329277"/>
            <a:ext cx="821305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&lt;body&gt;: The body tag is used to enclose all the visible content of a webpage. In other words, the body content is what the browser will show on the front-end.</a:t>
            </a:r>
            <a:endParaRPr b="0" i="0" sz="1400" u="none" cap="none" strike="noStrike">
              <a:solidFill>
                <a:srgbClr val="000000"/>
              </a:solidFill>
              <a:latin typeface="Arial"/>
              <a:ea typeface="Arial"/>
              <a:cs typeface="Arial"/>
              <a:sym typeface="Arial"/>
            </a:endParaRPr>
          </a:p>
        </p:txBody>
      </p:sp>
      <p:pic>
        <p:nvPicPr>
          <p:cNvPr id="1907" name="Google Shape;1907;p22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10"/>
          <p:cNvSpPr txBox="1"/>
          <p:nvPr>
            <p:ph idx="2" type="body"/>
          </p:nvPr>
        </p:nvSpPr>
        <p:spPr>
          <a:xfrm>
            <a:off x="135732" y="755822"/>
            <a:ext cx="4265186" cy="2139553"/>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1400"/>
              <a:buChar char="▪"/>
            </a:pPr>
            <a:r>
              <a:rPr lang="en-US"/>
              <a:t>Web Client Server Architecture</a:t>
            </a:r>
            <a:endParaRPr/>
          </a:p>
          <a:p>
            <a:pPr indent="-196850" lvl="0" marL="285750" rtl="0" algn="l">
              <a:lnSpc>
                <a:spcPct val="100000"/>
              </a:lnSpc>
              <a:spcBef>
                <a:spcPts val="0"/>
              </a:spcBef>
              <a:spcAft>
                <a:spcPts val="0"/>
              </a:spcAft>
              <a:buSzPts val="1400"/>
              <a:buNone/>
            </a:pPr>
            <a:r>
              <a:t/>
            </a:r>
            <a:endParaRPr/>
          </a:p>
          <a:p>
            <a:pPr indent="-285750" lvl="0" marL="285750" rtl="0" algn="l">
              <a:lnSpc>
                <a:spcPct val="100000"/>
              </a:lnSpc>
              <a:spcBef>
                <a:spcPts val="0"/>
              </a:spcBef>
              <a:spcAft>
                <a:spcPts val="0"/>
              </a:spcAft>
              <a:buSzPts val="1400"/>
              <a:buChar char="▪"/>
            </a:pPr>
            <a:r>
              <a:rPr lang="en-US"/>
              <a:t>HTML Structure Tags</a:t>
            </a:r>
            <a:endParaRPr/>
          </a:p>
          <a:p>
            <a:pPr indent="-196850" lvl="0" marL="285750" rtl="0" algn="l">
              <a:lnSpc>
                <a:spcPct val="100000"/>
              </a:lnSpc>
              <a:spcBef>
                <a:spcPts val="0"/>
              </a:spcBef>
              <a:spcAft>
                <a:spcPts val="0"/>
              </a:spcAft>
              <a:buSzPts val="1400"/>
              <a:buNone/>
            </a:pPr>
            <a:r>
              <a:t/>
            </a:r>
            <a:endParaRPr/>
          </a:p>
          <a:p>
            <a:pPr indent="-285750" lvl="0" marL="285750" rtl="0" algn="l">
              <a:lnSpc>
                <a:spcPct val="100000"/>
              </a:lnSpc>
              <a:spcBef>
                <a:spcPts val="0"/>
              </a:spcBef>
              <a:spcAft>
                <a:spcPts val="0"/>
              </a:spcAft>
              <a:buSzPts val="1400"/>
              <a:buChar char="▪"/>
            </a:pPr>
            <a:r>
              <a:rPr lang="en-US"/>
              <a:t>Bootstrap</a:t>
            </a:r>
            <a:endParaRPr/>
          </a:p>
          <a:p>
            <a:pPr indent="-196850" lvl="0" marL="285750" rtl="0" algn="l">
              <a:lnSpc>
                <a:spcPct val="100000"/>
              </a:lnSpc>
              <a:spcBef>
                <a:spcPts val="0"/>
              </a:spcBef>
              <a:spcAft>
                <a:spcPts val="0"/>
              </a:spcAft>
              <a:buSzPts val="1400"/>
              <a:buNone/>
            </a:pPr>
            <a:r>
              <a:t/>
            </a:r>
            <a:endParaRPr/>
          </a:p>
          <a:p>
            <a:pPr indent="-285750" lvl="0" marL="285750" rtl="0" algn="l">
              <a:lnSpc>
                <a:spcPct val="100000"/>
              </a:lnSpc>
              <a:spcBef>
                <a:spcPts val="0"/>
              </a:spcBef>
              <a:spcAft>
                <a:spcPts val="0"/>
              </a:spcAft>
              <a:buSzPts val="1400"/>
              <a:buChar char="▪"/>
            </a:pPr>
            <a:r>
              <a:rPr lang="en-US"/>
              <a:t>jQuery-ajax-promises</a:t>
            </a:r>
            <a:endParaRPr/>
          </a:p>
          <a:p>
            <a:pPr indent="-196850" lvl="0" marL="285750" rtl="0" algn="l">
              <a:lnSpc>
                <a:spcPct val="100000"/>
              </a:lnSpc>
              <a:spcBef>
                <a:spcPts val="0"/>
              </a:spcBef>
              <a:spcAft>
                <a:spcPts val="0"/>
              </a:spcAft>
              <a:buSzPts val="1400"/>
              <a:buNone/>
            </a:pPr>
            <a:r>
              <a:t/>
            </a:r>
            <a:endParaRPr/>
          </a:p>
          <a:p>
            <a:pPr indent="-285750" lvl="0" marL="285750" rtl="0" algn="l">
              <a:lnSpc>
                <a:spcPct val="100000"/>
              </a:lnSpc>
              <a:spcBef>
                <a:spcPts val="0"/>
              </a:spcBef>
              <a:spcAft>
                <a:spcPts val="0"/>
              </a:spcAft>
              <a:buSzPts val="1400"/>
              <a:buChar char="▪"/>
            </a:pPr>
            <a:r>
              <a:rPr lang="en-US"/>
              <a:t>API Integration</a:t>
            </a:r>
            <a:endParaRPr/>
          </a:p>
          <a:p>
            <a:pPr indent="-196850" lvl="0" marL="285750" rtl="0" algn="l">
              <a:lnSpc>
                <a:spcPct val="100000"/>
              </a:lnSpc>
              <a:spcBef>
                <a:spcPts val="0"/>
              </a:spcBef>
              <a:spcAft>
                <a:spcPts val="0"/>
              </a:spcAft>
              <a:buSzPts val="1400"/>
              <a:buNone/>
            </a:pPr>
            <a:r>
              <a:t/>
            </a:r>
            <a:endParaRPr/>
          </a:p>
        </p:txBody>
      </p:sp>
      <p:sp>
        <p:nvSpPr>
          <p:cNvPr id="1769" name="Google Shape;1769;p21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Topics Covered</a:t>
            </a:r>
            <a:endParaRPr/>
          </a:p>
        </p:txBody>
      </p:sp>
      <p:pic>
        <p:nvPicPr>
          <p:cNvPr id="1770" name="Google Shape;1770;p21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771" name="Google Shape;1771;p21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228"/>
          <p:cNvSpPr/>
          <p:nvPr/>
        </p:nvSpPr>
        <p:spPr>
          <a:xfrm>
            <a:off x="-1" y="195011"/>
            <a:ext cx="9143990" cy="321999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3" name="Google Shape;1913;p228"/>
          <p:cNvSpPr txBox="1"/>
          <p:nvPr>
            <p:ph idx="1" type="body"/>
          </p:nvPr>
        </p:nvSpPr>
        <p:spPr>
          <a:xfrm>
            <a:off x="135731" y="157687"/>
            <a:ext cx="7813951"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300"/>
              <a:buNone/>
            </a:pPr>
            <a:r>
              <a:rPr lang="en-US" sz="1300">
                <a:latin typeface="Public Sans"/>
                <a:ea typeface="Public Sans"/>
                <a:cs typeface="Public Sans"/>
                <a:sym typeface="Public Sans"/>
              </a:rPr>
              <a:t>An HTML document can be created using any text editor. Save the text file using .html or .htm. Once saved as an HTML document, the file can be opened as a webpage in the browser.</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rPr b="1" lang="en-US" sz="1300">
                <a:latin typeface="Public Sans"/>
                <a:ea typeface="Public Sans"/>
                <a:cs typeface="Public Sans"/>
                <a:sym typeface="Public Sans"/>
              </a:rPr>
              <a:t>Note: </a:t>
            </a:r>
            <a:r>
              <a:rPr lang="en-US" sz="1300">
                <a:latin typeface="Public Sans"/>
                <a:ea typeface="Public Sans"/>
                <a:cs typeface="Public Sans"/>
                <a:sym typeface="Public Sans"/>
              </a:rPr>
              <a:t>Basic/built-in text editors are Notepad (Windows) and TextEdit (Macs). Basic text editors are entirely sufficient for when you’re just getting started. As you progress, there are many feature-rich text editors available which allow for greater function and flexibility.</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rPr b="1" lang="en-US" sz="1300">
                <a:latin typeface="Public Sans"/>
                <a:ea typeface="Public Sans"/>
                <a:cs typeface="Public Sans"/>
                <a:sym typeface="Public Sans"/>
              </a:rPr>
              <a:t>Example: </a:t>
            </a:r>
            <a:r>
              <a:rPr lang="en-US" sz="1300">
                <a:latin typeface="Public Sans"/>
                <a:ea typeface="Public Sans"/>
                <a:cs typeface="Public Sans"/>
                <a:sym typeface="Public Sans"/>
              </a:rPr>
              <a:t>This example illustrates the basic structure of HTML code. </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pic>
        <p:nvPicPr>
          <p:cNvPr id="1914" name="Google Shape;1914;p22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229"/>
          <p:cNvSpPr/>
          <p:nvPr/>
        </p:nvSpPr>
        <p:spPr>
          <a:xfrm>
            <a:off x="-1" y="251927"/>
            <a:ext cx="9143990" cy="4767941"/>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0" name="Google Shape;1920;p229"/>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&lt;meta charset="UTF-8"&gt;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&lt;meta name="viewport" content="width=device-width, initial-scale=1.0"&gt;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&lt;!--The above meta characteristics make a website compatible with different devices.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&lt;title&gt;Demo Web Page&lt;/title&gt;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pic>
        <p:nvPicPr>
          <p:cNvPr id="1921" name="Google Shape;1921;p22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230"/>
          <p:cNvSpPr/>
          <p:nvPr/>
        </p:nvSpPr>
        <p:spPr>
          <a:xfrm>
            <a:off x="-1" y="289249"/>
            <a:ext cx="9143990" cy="4730619"/>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7" name="Google Shape;1927;p230"/>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&lt;h1&gt;Sunstone Eduversity&lt;/h1&gt;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&lt;p&gt;Best Job Placement Assistance&lt;/p&gt;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pic>
        <p:nvPicPr>
          <p:cNvPr id="1928" name="Google Shape;1928;p23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231"/>
          <p:cNvSpPr/>
          <p:nvPr/>
        </p:nvSpPr>
        <p:spPr>
          <a:xfrm>
            <a:off x="-1" y="289249"/>
            <a:ext cx="9143990" cy="4730619"/>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34" name="Google Shape;1934;p231"/>
          <p:cNvPicPr preferRelativeResize="0"/>
          <p:nvPr/>
        </p:nvPicPr>
        <p:blipFill rotWithShape="1">
          <a:blip r:embed="rId3">
            <a:alphaModFix/>
          </a:blip>
          <a:srcRect b="0" l="0" r="0" t="0"/>
          <a:stretch/>
        </p:blipFill>
        <p:spPr>
          <a:xfrm>
            <a:off x="1704969" y="1206758"/>
            <a:ext cx="5734050" cy="2895600"/>
          </a:xfrm>
          <a:prstGeom prst="rect">
            <a:avLst/>
          </a:prstGeom>
          <a:noFill/>
          <a:ln>
            <a:noFill/>
          </a:ln>
        </p:spPr>
      </p:pic>
      <p:pic>
        <p:nvPicPr>
          <p:cNvPr id="1935" name="Google Shape;1935;p231"/>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32"/>
          <p:cNvSpPr/>
          <p:nvPr/>
        </p:nvSpPr>
        <p:spPr>
          <a:xfrm>
            <a:off x="-1" y="204341"/>
            <a:ext cx="9143990" cy="4852851"/>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1" name="Google Shape;1941;p232"/>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Characteristics of HTML:</a:t>
            </a:r>
            <a:br>
              <a:rPr lang="en-US">
                <a:solidFill>
                  <a:schemeClr val="accent1"/>
                </a:solidFill>
              </a:rPr>
            </a:br>
            <a:endParaRPr>
              <a:solidFill>
                <a:schemeClr val="accent1"/>
              </a:solidFill>
            </a:endParaRPr>
          </a:p>
        </p:txBody>
      </p:sp>
      <p:sp>
        <p:nvSpPr>
          <p:cNvPr id="1942" name="Google Shape;1942;p232"/>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b="1" lang="en-US" sz="1200"/>
              <a:t>Easy to understand: </a:t>
            </a:r>
            <a:r>
              <a:rPr lang="en-US" sz="1200"/>
              <a:t>It is the most straightforward language you can say, very easy to grasp this language and easy to develop.</a:t>
            </a:r>
            <a:endParaRPr/>
          </a:p>
          <a:p>
            <a:pPr indent="-285750" lvl="0" marL="285750" rtl="0" algn="l">
              <a:lnSpc>
                <a:spcPct val="100000"/>
              </a:lnSpc>
              <a:spcBef>
                <a:spcPts val="750"/>
              </a:spcBef>
              <a:spcAft>
                <a:spcPts val="0"/>
              </a:spcAft>
              <a:buSzPts val="1080"/>
              <a:buChar char="▪"/>
            </a:pPr>
            <a:r>
              <a:rPr b="1" lang="en-US" sz="1200"/>
              <a:t>Flexibility: </a:t>
            </a:r>
            <a:r>
              <a:rPr lang="en-US" sz="1200"/>
              <a:t>This language is so much flexible that you can create whatever you want, a flexible way to design web pages along with the text.</a:t>
            </a:r>
            <a:endParaRPr/>
          </a:p>
          <a:p>
            <a:pPr indent="-285750" lvl="0" marL="285750" rtl="0" algn="l">
              <a:lnSpc>
                <a:spcPct val="100000"/>
              </a:lnSpc>
              <a:spcBef>
                <a:spcPts val="750"/>
              </a:spcBef>
              <a:spcAft>
                <a:spcPts val="0"/>
              </a:spcAft>
              <a:buSzPts val="1080"/>
              <a:buChar char="▪"/>
            </a:pPr>
            <a:r>
              <a:rPr b="1" lang="en-US" sz="1200"/>
              <a:t>Linkable: </a:t>
            </a:r>
            <a:r>
              <a:rPr lang="en-US" sz="1200"/>
              <a:t>You can make linkable text like users can connect from one page to another page or website through these characteristics.</a:t>
            </a:r>
            <a:endParaRPr/>
          </a:p>
          <a:p>
            <a:pPr indent="-285750" lvl="0" marL="285750" rtl="0" algn="l">
              <a:lnSpc>
                <a:spcPct val="100000"/>
              </a:lnSpc>
              <a:spcBef>
                <a:spcPts val="750"/>
              </a:spcBef>
              <a:spcAft>
                <a:spcPts val="0"/>
              </a:spcAft>
              <a:buSzPts val="1080"/>
              <a:buChar char="▪"/>
            </a:pPr>
            <a:r>
              <a:rPr b="1" lang="en-US" sz="1200"/>
              <a:t>Limitless features: </a:t>
            </a:r>
            <a:r>
              <a:rPr lang="en-US" sz="1200"/>
              <a:t>You can add videos, GIFs, pictures, or sound anything you want that will make the website more attractive and understandable.</a:t>
            </a:r>
            <a:endParaRPr/>
          </a:p>
          <a:p>
            <a:pPr indent="-285750" lvl="0" marL="285750" rtl="0" algn="l">
              <a:lnSpc>
                <a:spcPct val="100000"/>
              </a:lnSpc>
              <a:spcBef>
                <a:spcPts val="750"/>
              </a:spcBef>
              <a:spcAft>
                <a:spcPts val="0"/>
              </a:spcAft>
              <a:buSzPts val="1080"/>
              <a:buChar char="▪"/>
            </a:pPr>
            <a:r>
              <a:rPr b="1" lang="en-US" sz="1200"/>
              <a:t>Support: </a:t>
            </a:r>
            <a:r>
              <a:rPr lang="en-US" sz="1200"/>
              <a:t>You can use this language to display the documents on any platform like Windows, Linux, or Mac.</a:t>
            </a:r>
            <a:endParaRPr/>
          </a:p>
          <a:p>
            <a:pPr indent="-285750" lvl="0" marL="285750" rtl="0" algn="l">
              <a:lnSpc>
                <a:spcPct val="100000"/>
              </a:lnSpc>
              <a:spcBef>
                <a:spcPts val="750"/>
              </a:spcBef>
              <a:spcAft>
                <a:spcPts val="0"/>
              </a:spcAft>
              <a:buSzPts val="1080"/>
              <a:buChar char="▪"/>
            </a:pPr>
            <a:r>
              <a:rPr b="1" lang="en-US" sz="1200"/>
              <a:t>Not a Programming Language: </a:t>
            </a:r>
            <a:r>
              <a:rPr lang="en-US" sz="1200"/>
              <a:t>HTML is not a programming language as it is only concerned with presenting the information on the web. It is not used to program any logic but to give structure and semantically meaning to our website. Though we can link JavaScript code to it which is a programming language.</a:t>
            </a:r>
            <a:endParaRPr/>
          </a:p>
          <a:p>
            <a:pPr indent="-285750" lvl="0" marL="285750" rtl="0" algn="l">
              <a:lnSpc>
                <a:spcPct val="100000"/>
              </a:lnSpc>
              <a:spcBef>
                <a:spcPts val="750"/>
              </a:spcBef>
              <a:spcAft>
                <a:spcPts val="0"/>
              </a:spcAft>
              <a:buSzPts val="1080"/>
              <a:buChar char="▪"/>
            </a:pPr>
            <a:r>
              <a:rPr b="1" lang="en-US" sz="1200"/>
              <a:t>Language Support: </a:t>
            </a:r>
            <a:r>
              <a:rPr lang="en-US" sz="1200"/>
              <a:t>HTML can support various other languages like JavaScript, Ruby, PHP, Perl, and many more. You can also able to run embed python during the runtime.  </a:t>
            </a:r>
            <a:endParaRPr/>
          </a:p>
          <a:p>
            <a:pPr indent="-217170" lvl="0" marL="285750" rtl="0" algn="l">
              <a:lnSpc>
                <a:spcPct val="100000"/>
              </a:lnSpc>
              <a:spcBef>
                <a:spcPts val="750"/>
              </a:spcBef>
              <a:spcAft>
                <a:spcPts val="0"/>
              </a:spcAft>
              <a:buSzPts val="1080"/>
              <a:buNone/>
            </a:pPr>
            <a:r>
              <a:t/>
            </a:r>
            <a:endParaRPr sz="1200"/>
          </a:p>
        </p:txBody>
      </p:sp>
      <p:sp>
        <p:nvSpPr>
          <p:cNvPr id="1943" name="Google Shape;1943;p232"/>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44" name="Google Shape;1944;p23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233"/>
          <p:cNvSpPr/>
          <p:nvPr/>
        </p:nvSpPr>
        <p:spPr>
          <a:xfrm>
            <a:off x="-1" y="204341"/>
            <a:ext cx="9143990" cy="4852851"/>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0" name="Google Shape;1950;p233"/>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Features of HTML: </a:t>
            </a:r>
            <a:br>
              <a:rPr lang="en-US">
                <a:solidFill>
                  <a:schemeClr val="accent1"/>
                </a:solidFill>
              </a:rPr>
            </a:br>
            <a:endParaRPr>
              <a:solidFill>
                <a:schemeClr val="accent1"/>
              </a:solidFill>
            </a:endParaRPr>
          </a:p>
        </p:txBody>
      </p:sp>
      <p:sp>
        <p:nvSpPr>
          <p:cNvPr id="1951" name="Google Shape;1951;p233"/>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lang="en-US" sz="1200"/>
              <a:t>It is easy to learn and easy to use.</a:t>
            </a:r>
            <a:endParaRPr/>
          </a:p>
          <a:p>
            <a:pPr indent="-285750" lvl="0" marL="285750" rtl="0" algn="l">
              <a:lnSpc>
                <a:spcPct val="100000"/>
              </a:lnSpc>
              <a:spcBef>
                <a:spcPts val="750"/>
              </a:spcBef>
              <a:spcAft>
                <a:spcPts val="0"/>
              </a:spcAft>
              <a:buSzPts val="1080"/>
              <a:buChar char="▪"/>
            </a:pPr>
            <a:r>
              <a:rPr lang="en-US" sz="1200"/>
              <a:t>It is platform-independent.</a:t>
            </a:r>
            <a:endParaRPr/>
          </a:p>
          <a:p>
            <a:pPr indent="-285750" lvl="0" marL="285750" rtl="0" algn="l">
              <a:lnSpc>
                <a:spcPct val="100000"/>
              </a:lnSpc>
              <a:spcBef>
                <a:spcPts val="750"/>
              </a:spcBef>
              <a:spcAft>
                <a:spcPts val="0"/>
              </a:spcAft>
              <a:buSzPts val="1080"/>
              <a:buChar char="▪"/>
            </a:pPr>
            <a:r>
              <a:rPr lang="en-US" sz="1200"/>
              <a:t>Images, videos, and audio can be added to a web page.</a:t>
            </a:r>
            <a:endParaRPr/>
          </a:p>
          <a:p>
            <a:pPr indent="-285750" lvl="0" marL="285750" rtl="0" algn="l">
              <a:lnSpc>
                <a:spcPct val="100000"/>
              </a:lnSpc>
              <a:spcBef>
                <a:spcPts val="750"/>
              </a:spcBef>
              <a:spcAft>
                <a:spcPts val="0"/>
              </a:spcAft>
              <a:buSzPts val="1080"/>
              <a:buChar char="▪"/>
            </a:pPr>
            <a:r>
              <a:rPr lang="en-US" sz="1200"/>
              <a:t>Hypertext can be added to the text.</a:t>
            </a:r>
            <a:endParaRPr/>
          </a:p>
          <a:p>
            <a:pPr indent="-285750" lvl="0" marL="285750" rtl="0" algn="l">
              <a:lnSpc>
                <a:spcPct val="100000"/>
              </a:lnSpc>
              <a:spcBef>
                <a:spcPts val="750"/>
              </a:spcBef>
              <a:spcAft>
                <a:spcPts val="0"/>
              </a:spcAft>
              <a:buSzPts val="1080"/>
              <a:buChar char="▪"/>
            </a:pPr>
            <a:r>
              <a:rPr lang="en-US" sz="1200"/>
              <a:t>It is a markup language.</a:t>
            </a:r>
            <a:endParaRPr/>
          </a:p>
          <a:p>
            <a:pPr indent="-217170" lvl="0" marL="285750" rtl="0" algn="l">
              <a:lnSpc>
                <a:spcPct val="100000"/>
              </a:lnSpc>
              <a:spcBef>
                <a:spcPts val="750"/>
              </a:spcBef>
              <a:spcAft>
                <a:spcPts val="0"/>
              </a:spcAft>
              <a:buSzPts val="1080"/>
              <a:buNone/>
            </a:pPr>
            <a:r>
              <a:t/>
            </a:r>
            <a:endParaRPr sz="1200"/>
          </a:p>
        </p:txBody>
      </p:sp>
      <p:sp>
        <p:nvSpPr>
          <p:cNvPr id="1952" name="Google Shape;1952;p233"/>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3" name="Google Shape;1953;p233"/>
          <p:cNvSpPr txBox="1"/>
          <p:nvPr/>
        </p:nvSpPr>
        <p:spPr>
          <a:xfrm>
            <a:off x="135731" y="2571750"/>
            <a:ext cx="7886700" cy="344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2366A"/>
              </a:buClr>
              <a:buSzPts val="1700"/>
              <a:buFont typeface="Public Sans"/>
              <a:buNone/>
            </a:pPr>
            <a:r>
              <a:rPr b="1" i="0" lang="en-US" sz="1500" u="none" cap="none" strike="noStrike">
                <a:solidFill>
                  <a:schemeClr val="accent1"/>
                </a:solidFill>
                <a:latin typeface="Public Sans"/>
                <a:ea typeface="Public Sans"/>
                <a:cs typeface="Public Sans"/>
                <a:sym typeface="Public Sans"/>
              </a:rPr>
              <a:t>Why learn HTML? </a:t>
            </a:r>
            <a:endParaRPr b="0" i="0" sz="1400" u="none" cap="none" strike="noStrike">
              <a:solidFill>
                <a:srgbClr val="000000"/>
              </a:solidFill>
              <a:latin typeface="Arial"/>
              <a:ea typeface="Arial"/>
              <a:cs typeface="Arial"/>
              <a:sym typeface="Arial"/>
            </a:endParaRPr>
          </a:p>
        </p:txBody>
      </p:sp>
      <p:sp>
        <p:nvSpPr>
          <p:cNvPr id="1954" name="Google Shape;1954;p233"/>
          <p:cNvSpPr txBox="1"/>
          <p:nvPr/>
        </p:nvSpPr>
        <p:spPr>
          <a:xfrm>
            <a:off x="135730" y="2909310"/>
            <a:ext cx="8830987" cy="92774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750"/>
              </a:spcBef>
              <a:spcAft>
                <a:spcPts val="0"/>
              </a:spcAft>
              <a:buClr>
                <a:schemeClr val="dk1"/>
              </a:buClr>
              <a:buSzPts val="1080"/>
              <a:buFont typeface="Noto Sans Symbols"/>
              <a:buChar char="▪"/>
            </a:pPr>
            <a:r>
              <a:rPr b="0" i="0" lang="en-US" sz="1200" u="none" cap="none" strike="noStrike">
                <a:solidFill>
                  <a:srgbClr val="000000"/>
                </a:solidFill>
                <a:latin typeface="Public Sans"/>
                <a:ea typeface="Public Sans"/>
                <a:cs typeface="Public Sans"/>
                <a:sym typeface="Public Sans"/>
              </a:rPr>
              <a:t>It is a simple markup language. Its implementation is easy.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080"/>
              <a:buFont typeface="Noto Sans Symbols"/>
              <a:buChar char="▪"/>
            </a:pPr>
            <a:r>
              <a:rPr b="0" i="0" lang="en-US" sz="1200" u="none" cap="none" strike="noStrike">
                <a:solidFill>
                  <a:srgbClr val="000000"/>
                </a:solidFill>
                <a:latin typeface="Public Sans"/>
                <a:ea typeface="Public Sans"/>
                <a:cs typeface="Public Sans"/>
                <a:sym typeface="Public Sans"/>
              </a:rPr>
              <a:t>It is used to create a website.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080"/>
              <a:buFont typeface="Noto Sans Symbols"/>
              <a:buChar char="▪"/>
            </a:pPr>
            <a:r>
              <a:rPr b="0" i="0" lang="en-US" sz="1200" u="none" cap="none" strike="noStrike">
                <a:solidFill>
                  <a:srgbClr val="000000"/>
                </a:solidFill>
                <a:latin typeface="Public Sans"/>
                <a:ea typeface="Public Sans"/>
                <a:cs typeface="Public Sans"/>
                <a:sym typeface="Public Sans"/>
              </a:rPr>
              <a:t>Helps in developing fundamentals about web programming.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080"/>
              <a:buFont typeface="Noto Sans Symbols"/>
              <a:buChar char="▪"/>
            </a:pPr>
            <a:r>
              <a:rPr b="0" i="0" lang="en-US" sz="1200" u="none" cap="none" strike="noStrike">
                <a:solidFill>
                  <a:srgbClr val="000000"/>
                </a:solidFill>
                <a:latin typeface="Public Sans"/>
                <a:ea typeface="Public Sans"/>
                <a:cs typeface="Public Sans"/>
                <a:sym typeface="Public Sans"/>
              </a:rPr>
              <a:t>Boost professional career.</a:t>
            </a:r>
            <a:endParaRPr b="0" i="0" sz="1400" u="none" cap="none" strike="noStrike">
              <a:solidFill>
                <a:srgbClr val="000000"/>
              </a:solidFill>
              <a:latin typeface="Arial"/>
              <a:ea typeface="Arial"/>
              <a:cs typeface="Arial"/>
              <a:sym typeface="Arial"/>
            </a:endParaRPr>
          </a:p>
        </p:txBody>
      </p:sp>
      <p:sp>
        <p:nvSpPr>
          <p:cNvPr id="1955" name="Google Shape;1955;p233"/>
          <p:cNvSpPr/>
          <p:nvPr/>
        </p:nvSpPr>
        <p:spPr>
          <a:xfrm>
            <a:off x="0" y="2571750"/>
            <a:ext cx="135729" cy="344091"/>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56" name="Google Shape;1956;p23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234"/>
          <p:cNvSpPr/>
          <p:nvPr/>
        </p:nvSpPr>
        <p:spPr>
          <a:xfrm>
            <a:off x="-1" y="204341"/>
            <a:ext cx="9143990" cy="4852851"/>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2" name="Google Shape;1962;p234"/>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Advantages: </a:t>
            </a:r>
            <a:br>
              <a:rPr lang="en-US">
                <a:solidFill>
                  <a:schemeClr val="accent1"/>
                </a:solidFill>
              </a:rPr>
            </a:br>
            <a:endParaRPr>
              <a:solidFill>
                <a:schemeClr val="accent1"/>
              </a:solidFill>
            </a:endParaRPr>
          </a:p>
        </p:txBody>
      </p:sp>
      <p:sp>
        <p:nvSpPr>
          <p:cNvPr id="1963" name="Google Shape;1963;p234"/>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lang="en-US" sz="1200"/>
              <a:t>HTML is used to build websites.</a:t>
            </a:r>
            <a:endParaRPr/>
          </a:p>
          <a:p>
            <a:pPr indent="-285750" lvl="0" marL="285750" rtl="0" algn="l">
              <a:lnSpc>
                <a:spcPct val="100000"/>
              </a:lnSpc>
              <a:spcBef>
                <a:spcPts val="750"/>
              </a:spcBef>
              <a:spcAft>
                <a:spcPts val="0"/>
              </a:spcAft>
              <a:buSzPts val="1080"/>
              <a:buChar char="▪"/>
            </a:pPr>
            <a:r>
              <a:rPr lang="en-US" sz="1200"/>
              <a:t>It is supported by all browsers.</a:t>
            </a:r>
            <a:endParaRPr/>
          </a:p>
          <a:p>
            <a:pPr indent="-285750" lvl="0" marL="285750" rtl="0" algn="l">
              <a:lnSpc>
                <a:spcPct val="100000"/>
              </a:lnSpc>
              <a:spcBef>
                <a:spcPts val="750"/>
              </a:spcBef>
              <a:spcAft>
                <a:spcPts val="0"/>
              </a:spcAft>
              <a:buSzPts val="1080"/>
              <a:buChar char="▪"/>
            </a:pPr>
            <a:r>
              <a:rPr lang="en-US" sz="1200"/>
              <a:t>It can be integrated with other languages like CSS, JavaScript, etc.</a:t>
            </a:r>
            <a:endParaRPr/>
          </a:p>
        </p:txBody>
      </p:sp>
      <p:sp>
        <p:nvSpPr>
          <p:cNvPr id="1964" name="Google Shape;1964;p234"/>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5" name="Google Shape;1965;p234"/>
          <p:cNvSpPr txBox="1"/>
          <p:nvPr/>
        </p:nvSpPr>
        <p:spPr>
          <a:xfrm>
            <a:off x="135731" y="2571750"/>
            <a:ext cx="7886700" cy="344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2366A"/>
              </a:buClr>
              <a:buSzPts val="1700"/>
              <a:buFont typeface="Public Sans"/>
              <a:buNone/>
            </a:pPr>
            <a:r>
              <a:rPr b="1" i="0" lang="en-US" sz="1500" u="none" cap="none" strike="noStrike">
                <a:solidFill>
                  <a:schemeClr val="accent1"/>
                </a:solidFill>
                <a:latin typeface="Public Sans"/>
                <a:ea typeface="Public Sans"/>
                <a:cs typeface="Public Sans"/>
                <a:sym typeface="Public Sans"/>
              </a:rPr>
              <a:t>Disadvantages: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2366A"/>
              </a:buClr>
              <a:buSzPts val="1700"/>
              <a:buFont typeface="Public Sans"/>
              <a:buNone/>
            </a:pPr>
            <a:r>
              <a:t/>
            </a:r>
            <a:endParaRPr b="1" i="0" sz="1500" u="none" cap="none" strike="noStrike">
              <a:solidFill>
                <a:schemeClr val="accent1"/>
              </a:solidFill>
              <a:latin typeface="Public Sans"/>
              <a:ea typeface="Public Sans"/>
              <a:cs typeface="Public Sans"/>
              <a:sym typeface="Public Sans"/>
            </a:endParaRPr>
          </a:p>
        </p:txBody>
      </p:sp>
      <p:sp>
        <p:nvSpPr>
          <p:cNvPr id="1966" name="Google Shape;1966;p234"/>
          <p:cNvSpPr txBox="1"/>
          <p:nvPr/>
        </p:nvSpPr>
        <p:spPr>
          <a:xfrm>
            <a:off x="135730" y="2909310"/>
            <a:ext cx="8830987" cy="92774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750"/>
              </a:spcBef>
              <a:spcAft>
                <a:spcPts val="0"/>
              </a:spcAft>
              <a:buClr>
                <a:schemeClr val="dk1"/>
              </a:buClr>
              <a:buSzPts val="1080"/>
              <a:buFont typeface="Noto Sans Symbols"/>
              <a:buChar char="▪"/>
            </a:pPr>
            <a:r>
              <a:rPr b="0" i="0" lang="en-US" sz="1200" u="none" cap="none" strike="noStrike">
                <a:solidFill>
                  <a:srgbClr val="000000"/>
                </a:solidFill>
                <a:latin typeface="Public Sans"/>
                <a:ea typeface="Public Sans"/>
                <a:cs typeface="Public Sans"/>
                <a:sym typeface="Public Sans"/>
              </a:rPr>
              <a:t>HTML can only create static web pages. For dynamic web pages, other languages have to be used.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080"/>
              <a:buFont typeface="Noto Sans Symbols"/>
              <a:buChar char="▪"/>
            </a:pPr>
            <a:r>
              <a:rPr b="0" i="0" lang="en-US" sz="1200" u="none" cap="none" strike="noStrike">
                <a:solidFill>
                  <a:srgbClr val="000000"/>
                </a:solidFill>
                <a:latin typeface="Public Sans"/>
                <a:ea typeface="Public Sans"/>
                <a:cs typeface="Public Sans"/>
                <a:sym typeface="Public Sans"/>
              </a:rPr>
              <a:t>A large amount of code has to be written to create a simple web page.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chemeClr val="dk1"/>
              </a:buClr>
              <a:buSzPts val="1080"/>
              <a:buFont typeface="Noto Sans Symbols"/>
              <a:buChar char="▪"/>
            </a:pPr>
            <a:r>
              <a:rPr b="0" i="0" lang="en-US" sz="1200" u="none" cap="none" strike="noStrike">
                <a:solidFill>
                  <a:srgbClr val="000000"/>
                </a:solidFill>
                <a:latin typeface="Public Sans"/>
                <a:ea typeface="Public Sans"/>
                <a:cs typeface="Public Sans"/>
                <a:sym typeface="Public Sans"/>
              </a:rPr>
              <a:t>The security feature is not good.</a:t>
            </a:r>
            <a:endParaRPr b="0" i="0" sz="1400" u="none" cap="none" strike="noStrike">
              <a:solidFill>
                <a:srgbClr val="000000"/>
              </a:solidFill>
              <a:latin typeface="Arial"/>
              <a:ea typeface="Arial"/>
              <a:cs typeface="Arial"/>
              <a:sym typeface="Arial"/>
            </a:endParaRPr>
          </a:p>
        </p:txBody>
      </p:sp>
      <p:sp>
        <p:nvSpPr>
          <p:cNvPr id="1967" name="Google Shape;1967;p234"/>
          <p:cNvSpPr/>
          <p:nvPr/>
        </p:nvSpPr>
        <p:spPr>
          <a:xfrm>
            <a:off x="0" y="2571750"/>
            <a:ext cx="135729" cy="344091"/>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68" name="Google Shape;1968;p23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235"/>
          <p:cNvSpPr/>
          <p:nvPr/>
        </p:nvSpPr>
        <p:spPr>
          <a:xfrm>
            <a:off x="-1" y="195011"/>
            <a:ext cx="9143990" cy="413439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74" name="Google Shape;1974;p235"/>
          <p:cNvSpPr txBox="1"/>
          <p:nvPr>
            <p:ph type="title"/>
          </p:nvPr>
        </p:nvSpPr>
        <p:spPr>
          <a:xfrm>
            <a:off x="135731" y="33303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HTML Basics</a:t>
            </a:r>
            <a:br>
              <a:rPr lang="en-US"/>
            </a:br>
            <a:endParaRPr/>
          </a:p>
        </p:txBody>
      </p:sp>
      <p:sp>
        <p:nvSpPr>
          <p:cNvPr id="1975" name="Google Shape;1975;p235"/>
          <p:cNvSpPr txBox="1"/>
          <p:nvPr>
            <p:ph idx="1" type="body"/>
          </p:nvPr>
        </p:nvSpPr>
        <p:spPr>
          <a:xfrm>
            <a:off x="135731" y="677126"/>
            <a:ext cx="7813951"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200"/>
              <a:buChar char="▪"/>
            </a:pPr>
            <a:r>
              <a:rPr b="1" lang="en-US" sz="1200">
                <a:latin typeface="Public Sans"/>
                <a:ea typeface="Public Sans"/>
                <a:cs typeface="Public Sans"/>
                <a:sym typeface="Public Sans"/>
              </a:rPr>
              <a:t>HTML Headings: </a:t>
            </a:r>
            <a:r>
              <a:rPr lang="en-US" sz="1200">
                <a:latin typeface="Public Sans"/>
                <a:ea typeface="Public Sans"/>
                <a:cs typeface="Public Sans"/>
                <a:sym typeface="Public Sans"/>
              </a:rPr>
              <a:t>These tags help us to give headings to the content of a webpage. These tags are mainly written inside the body tag. HTML provides us with six heading tags from &lt;h1&gt; to &lt;h6&gt;. Every tag displays the heading in a different style and font size.  </a:t>
            </a:r>
            <a:endParaRPr/>
          </a:p>
          <a:p>
            <a:pPr indent="-209550" lvl="0" marL="285750" rtl="0" algn="l">
              <a:lnSpc>
                <a:spcPct val="100000"/>
              </a:lnSpc>
              <a:spcBef>
                <a:spcPts val="750"/>
              </a:spcBef>
              <a:spcAft>
                <a:spcPts val="0"/>
              </a:spcAft>
              <a:buSzPts val="1200"/>
              <a:buNone/>
            </a:pPr>
            <a:r>
              <a:t/>
            </a:r>
            <a:endParaRPr sz="1200">
              <a:latin typeface="Public Sans"/>
              <a:ea typeface="Public Sans"/>
              <a:cs typeface="Public Sans"/>
              <a:sym typeface="Public Sans"/>
            </a:endParaRPr>
          </a:p>
          <a:p>
            <a:pPr indent="-285750" lvl="0" marL="285750" rtl="0" algn="l">
              <a:lnSpc>
                <a:spcPct val="100000"/>
              </a:lnSpc>
              <a:spcBef>
                <a:spcPts val="750"/>
              </a:spcBef>
              <a:spcAft>
                <a:spcPts val="0"/>
              </a:spcAft>
              <a:buSzPts val="1200"/>
              <a:buChar char="▪"/>
            </a:pPr>
            <a:r>
              <a:rPr lang="en-US" sz="1200">
                <a:latin typeface="Public Sans"/>
                <a:ea typeface="Public Sans"/>
                <a:cs typeface="Public Sans"/>
                <a:sym typeface="Public Sans"/>
              </a:rPr>
              <a:t>Most HTML heading tag that we use :- </a:t>
            </a:r>
            <a:endParaRPr/>
          </a:p>
          <a:p>
            <a:pPr indent="-209550" lvl="0" marL="285750" rtl="0" algn="l">
              <a:lnSpc>
                <a:spcPct val="100000"/>
              </a:lnSpc>
              <a:spcBef>
                <a:spcPts val="750"/>
              </a:spcBef>
              <a:spcAft>
                <a:spcPts val="0"/>
              </a:spcAft>
              <a:buSzPts val="1200"/>
              <a:buNone/>
            </a:pPr>
            <a:r>
              <a:t/>
            </a:r>
            <a:endParaRPr sz="1200">
              <a:latin typeface="Public Sans"/>
              <a:ea typeface="Public Sans"/>
              <a:cs typeface="Public Sans"/>
              <a:sym typeface="Public Sans"/>
            </a:endParaRPr>
          </a:p>
          <a:p>
            <a:pPr indent="-209550" lvl="0" marL="285750" rtl="0" algn="l">
              <a:lnSpc>
                <a:spcPct val="100000"/>
              </a:lnSpc>
              <a:spcBef>
                <a:spcPts val="750"/>
              </a:spcBef>
              <a:spcAft>
                <a:spcPts val="0"/>
              </a:spcAft>
              <a:buSzPts val="1200"/>
              <a:buNone/>
            </a:pPr>
            <a:r>
              <a:t/>
            </a:r>
            <a:endParaRPr sz="1200">
              <a:latin typeface="Public Sans"/>
              <a:ea typeface="Public Sans"/>
              <a:cs typeface="Public Sans"/>
              <a:sym typeface="Public Sans"/>
            </a:endParaRPr>
          </a:p>
          <a:p>
            <a:pPr indent="-209550" lvl="0" marL="285750" rtl="0" algn="l">
              <a:lnSpc>
                <a:spcPct val="100000"/>
              </a:lnSpc>
              <a:spcBef>
                <a:spcPts val="750"/>
              </a:spcBef>
              <a:spcAft>
                <a:spcPts val="0"/>
              </a:spcAft>
              <a:buSzPts val="1200"/>
              <a:buNone/>
            </a:pPr>
            <a:r>
              <a:t/>
            </a:r>
            <a:endParaRPr sz="1200">
              <a:latin typeface="Public Sans"/>
              <a:ea typeface="Public Sans"/>
              <a:cs typeface="Public Sans"/>
              <a:sym typeface="Public Sans"/>
            </a:endParaRPr>
          </a:p>
        </p:txBody>
      </p:sp>
      <p:sp>
        <p:nvSpPr>
          <p:cNvPr id="1976" name="Google Shape;1976;p235"/>
          <p:cNvSpPr txBox="1"/>
          <p:nvPr/>
        </p:nvSpPr>
        <p:spPr>
          <a:xfrm>
            <a:off x="1483566" y="2128754"/>
            <a:ext cx="6783355"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Heading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Heading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Heading 3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Example: This example illustrates the use of 6 heading tags from &lt;h1&gt; to &lt;h6&gt; in 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1977" name="Google Shape;1977;p23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236"/>
          <p:cNvSpPr/>
          <p:nvPr/>
        </p:nvSpPr>
        <p:spPr>
          <a:xfrm>
            <a:off x="-1" y="261257"/>
            <a:ext cx="9143990" cy="4758611"/>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3" name="Google Shape;1983;p236"/>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&lt;title&gt;Sunstone Eduversity&lt;/title&gt;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&lt;h1&gt;Hello Sunstone Eduversity&lt;/h1&gt;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&lt;h2&gt;Hello Sunstone Eduversity&lt;/h2&gt;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pic>
        <p:nvPicPr>
          <p:cNvPr id="1984" name="Google Shape;1984;p23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237"/>
          <p:cNvSpPr/>
          <p:nvPr/>
        </p:nvSpPr>
        <p:spPr>
          <a:xfrm>
            <a:off x="-1" y="261257"/>
            <a:ext cx="9143990" cy="4758611"/>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0" name="Google Shape;1990;p237"/>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&lt;h3&gt;Hello Sunstone Eduversity&lt;/h3&gt;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&lt;h4&gt;Hello Sunstone Eduversity&lt;/h4&gt;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&lt;h5&gt;Hello Sunstone Eduversity&lt;/h5&gt;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&lt;h6&gt;Hello Sunstone Eduversity&lt;/h6&gt;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pic>
        <p:nvPicPr>
          <p:cNvPr id="1991" name="Google Shape;1991;p23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11"/>
          <p:cNvSpPr txBox="1"/>
          <p:nvPr>
            <p:ph type="title"/>
          </p:nvPr>
        </p:nvSpPr>
        <p:spPr>
          <a:xfrm>
            <a:off x="163372" y="586876"/>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Client Server Architecture</a:t>
            </a:r>
            <a:endParaRPr/>
          </a:p>
        </p:txBody>
      </p:sp>
      <p:sp>
        <p:nvSpPr>
          <p:cNvPr id="1777" name="Google Shape;1777;p211"/>
          <p:cNvSpPr txBox="1"/>
          <p:nvPr>
            <p:ph idx="1" type="body"/>
          </p:nvPr>
        </p:nvSpPr>
        <p:spPr>
          <a:xfrm>
            <a:off x="163371" y="922428"/>
            <a:ext cx="7487731"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In a client-server architecture, every process or computer in a network functions as a server or client. Client servers are potent computers whose sole purpose is to handle printers, disk drives, and network traffic. The clients run their applications on their workstations or personal computers. The servers primarily provide resources, such as devices, files, and processing power.</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But Before understanding better client-server architecture, let’s first understand what this client and server are all about.</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Client – The client can be any computer that requests something from the server. For example – visiting any website we request the webpage from its domain. So here we act as a client.</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85750" lvl="0" marL="285750" rtl="0" algn="l">
              <a:lnSpc>
                <a:spcPct val="100000"/>
              </a:lnSpc>
              <a:spcBef>
                <a:spcPts val="0"/>
              </a:spcBef>
              <a:spcAft>
                <a:spcPts val="0"/>
              </a:spcAft>
              <a:buClr>
                <a:schemeClr val="lt1"/>
              </a:buClr>
              <a:buSzPts val="1300"/>
              <a:buFont typeface="Noto Sans Symbols"/>
              <a:buChar char="▪"/>
            </a:pPr>
            <a:r>
              <a:rPr lang="en-US" sz="1300"/>
              <a:t>Server – On the other hand, the Server is the computer that is designed to serve the requests to the client. For the same example as above, the client asks for the webpage then the server responds with the webpage to the client.</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pic>
        <p:nvPicPr>
          <p:cNvPr id="1778" name="Google Shape;1778;p21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pic>
        <p:nvPicPr>
          <p:cNvPr id="1996" name="Google Shape;1996;p238"/>
          <p:cNvPicPr preferRelativeResize="0"/>
          <p:nvPr/>
        </p:nvPicPr>
        <p:blipFill rotWithShape="1">
          <a:blip r:embed="rId3">
            <a:alphaModFix/>
          </a:blip>
          <a:srcRect b="0" l="0" r="0" t="0"/>
          <a:stretch/>
        </p:blipFill>
        <p:spPr>
          <a:xfrm>
            <a:off x="1704975" y="1123950"/>
            <a:ext cx="5734050" cy="2895600"/>
          </a:xfrm>
          <a:prstGeom prst="rect">
            <a:avLst/>
          </a:prstGeom>
          <a:noFill/>
          <a:ln>
            <a:noFill/>
          </a:ln>
        </p:spPr>
      </p:pic>
      <p:pic>
        <p:nvPicPr>
          <p:cNvPr id="1997" name="Google Shape;1997;p238"/>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239"/>
          <p:cNvSpPr/>
          <p:nvPr/>
        </p:nvSpPr>
        <p:spPr>
          <a:xfrm>
            <a:off x="-1" y="195011"/>
            <a:ext cx="9143990" cy="2949405"/>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3" name="Google Shape;2003;p239"/>
          <p:cNvSpPr txBox="1"/>
          <p:nvPr>
            <p:ph idx="1" type="body"/>
          </p:nvPr>
        </p:nvSpPr>
        <p:spPr>
          <a:xfrm>
            <a:off x="135731" y="247585"/>
            <a:ext cx="8401779"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b="1" lang="en-US" sz="1300">
                <a:latin typeface="Public Sans"/>
                <a:ea typeface="Public Sans"/>
                <a:cs typeface="Public Sans"/>
                <a:sym typeface="Public Sans"/>
              </a:rPr>
              <a:t>HTML Paragraph: </a:t>
            </a:r>
            <a:r>
              <a:rPr lang="en-US" sz="1300">
                <a:latin typeface="Public Sans"/>
                <a:ea typeface="Public Sans"/>
                <a:cs typeface="Public Sans"/>
                <a:sym typeface="Public Sans"/>
              </a:rPr>
              <a:t>These tags help us to write paragraph statements on a webpage. They start with the &lt;p&gt; tag and ends with &lt;/p&gt;.  </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85750" lvl="0" marL="285750" rtl="0" algn="l">
              <a:lnSpc>
                <a:spcPct val="100000"/>
              </a:lnSpc>
              <a:spcBef>
                <a:spcPts val="750"/>
              </a:spcBef>
              <a:spcAft>
                <a:spcPts val="0"/>
              </a:spcAft>
              <a:buSzPts val="1300"/>
              <a:buChar char="▪"/>
            </a:pPr>
            <a:r>
              <a:rPr b="1" lang="en-US" sz="1300">
                <a:latin typeface="Public Sans"/>
                <a:ea typeface="Public Sans"/>
                <a:cs typeface="Public Sans"/>
                <a:sym typeface="Public Sans"/>
              </a:rPr>
              <a:t>HTML Break: – </a:t>
            </a:r>
            <a:r>
              <a:rPr lang="en-US" sz="1300">
                <a:latin typeface="Public Sans"/>
                <a:ea typeface="Public Sans"/>
                <a:cs typeface="Public Sans"/>
                <a:sym typeface="Public Sans"/>
              </a:rPr>
              <a:t>These tags are used for inserting a single line type break. It does not have any closing tag. In HTML the break tag is written as &lt;br&gt;. </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Example: This example illustrates the use of the &lt;p&gt; tag for writing a paragraph statement in HTML.</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pic>
        <p:nvPicPr>
          <p:cNvPr id="2004" name="Google Shape;2004;p23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240"/>
          <p:cNvSpPr/>
          <p:nvPr/>
        </p:nvSpPr>
        <p:spPr>
          <a:xfrm>
            <a:off x="-1" y="261257"/>
            <a:ext cx="9143990" cy="4758611"/>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0" name="Google Shape;2010;p240"/>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&lt;title&gt;Sunstone Eduversity&lt;/title&gt;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&lt;h1&gt;Hello Sunstone Eduversity&lt;/h1&gt;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pic>
        <p:nvPicPr>
          <p:cNvPr id="2011" name="Google Shape;2011;p24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241"/>
          <p:cNvSpPr/>
          <p:nvPr/>
        </p:nvSpPr>
        <p:spPr>
          <a:xfrm>
            <a:off x="-1" y="261257"/>
            <a:ext cx="9143990" cy="4758611"/>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7" name="Google Shape;2017;p241"/>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&lt;p&gt;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pic>
        <p:nvPicPr>
          <p:cNvPr id="2018" name="Google Shape;2018;p24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pic>
        <p:nvPicPr>
          <p:cNvPr id="2023" name="Google Shape;2023;p242"/>
          <p:cNvPicPr preferRelativeResize="0"/>
          <p:nvPr/>
        </p:nvPicPr>
        <p:blipFill rotWithShape="1">
          <a:blip r:embed="rId3">
            <a:alphaModFix/>
          </a:blip>
          <a:srcRect b="0" l="0" r="0" t="0"/>
          <a:stretch/>
        </p:blipFill>
        <p:spPr>
          <a:xfrm>
            <a:off x="1819275" y="1590675"/>
            <a:ext cx="5505450" cy="1962150"/>
          </a:xfrm>
          <a:prstGeom prst="rect">
            <a:avLst/>
          </a:prstGeom>
          <a:noFill/>
          <a:ln>
            <a:noFill/>
          </a:ln>
        </p:spPr>
      </p:pic>
      <p:pic>
        <p:nvPicPr>
          <p:cNvPr id="2024" name="Google Shape;2024;p242"/>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243"/>
          <p:cNvSpPr/>
          <p:nvPr/>
        </p:nvSpPr>
        <p:spPr>
          <a:xfrm>
            <a:off x="-1" y="195011"/>
            <a:ext cx="9143990" cy="2376739"/>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0" name="Google Shape;2030;p243"/>
          <p:cNvSpPr txBox="1"/>
          <p:nvPr>
            <p:ph idx="1" type="body"/>
          </p:nvPr>
        </p:nvSpPr>
        <p:spPr>
          <a:xfrm>
            <a:off x="135731" y="247585"/>
            <a:ext cx="8401779"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b="1" lang="en-US" sz="1300">
                <a:latin typeface="Public Sans"/>
                <a:ea typeface="Public Sans"/>
                <a:cs typeface="Public Sans"/>
                <a:sym typeface="Public Sans"/>
              </a:rPr>
              <a:t>HTML Horizontal Line: </a:t>
            </a:r>
            <a:r>
              <a:rPr lang="en-US" sz="1300">
                <a:latin typeface="Public Sans"/>
                <a:ea typeface="Public Sans"/>
                <a:cs typeface="Public Sans"/>
                <a:sym typeface="Public Sans"/>
              </a:rPr>
              <a:t>The &lt;hr&gt; tag is used to break the page into various parts, creating horizontal margins with help of a horizontal line running from the left to right-hand side of the page. This is also an empty tag and doesn’t take any additional statements.</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Example: This example illustrates the use of the &lt;hr&gt; tag for the horizontal line in HTML.</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b="1" sz="1300">
              <a:latin typeface="Public Sans"/>
              <a:ea typeface="Public Sans"/>
              <a:cs typeface="Public Sans"/>
              <a:sym typeface="Public Sans"/>
            </a:endParaRPr>
          </a:p>
        </p:txBody>
      </p:sp>
      <p:pic>
        <p:nvPicPr>
          <p:cNvPr id="2031" name="Google Shape;2031;p24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44"/>
          <p:cNvSpPr/>
          <p:nvPr/>
        </p:nvSpPr>
        <p:spPr>
          <a:xfrm>
            <a:off x="-1" y="261257"/>
            <a:ext cx="9143990" cy="4758611"/>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7" name="Google Shape;2037;p244"/>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&lt;title&gt;Sunstone Eduversity&lt;/title&gt;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&lt;h1&gt;Hello Sunstone Eduversity&lt;/h1&gt;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pic>
        <p:nvPicPr>
          <p:cNvPr id="2038" name="Google Shape;2038;p24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245"/>
          <p:cNvSpPr/>
          <p:nvPr/>
        </p:nvSpPr>
        <p:spPr>
          <a:xfrm>
            <a:off x="-1" y="261257"/>
            <a:ext cx="9143990" cy="4758611"/>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4" name="Google Shape;2044;p245"/>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pic>
        <p:nvPicPr>
          <p:cNvPr id="2045" name="Google Shape;2045;p24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246"/>
          <p:cNvSpPr/>
          <p:nvPr/>
        </p:nvSpPr>
        <p:spPr>
          <a:xfrm>
            <a:off x="-1" y="261257"/>
            <a:ext cx="9143990" cy="4758611"/>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51" name="Google Shape;2051;p246"/>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pic>
        <p:nvPicPr>
          <p:cNvPr id="2052" name="Google Shape;2052;p24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247"/>
          <p:cNvSpPr/>
          <p:nvPr/>
        </p:nvSpPr>
        <p:spPr>
          <a:xfrm>
            <a:off x="-1" y="261257"/>
            <a:ext cx="9143990" cy="4758611"/>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58" name="Google Shape;2058;p247"/>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Best Job Placement Assistance&lt;br&gt;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pic>
        <p:nvPicPr>
          <p:cNvPr id="2059" name="Google Shape;2059;p24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pic>
        <p:nvPicPr>
          <p:cNvPr id="1783" name="Google Shape;1783;p212"/>
          <p:cNvPicPr preferRelativeResize="0"/>
          <p:nvPr/>
        </p:nvPicPr>
        <p:blipFill rotWithShape="1">
          <a:blip r:embed="rId3">
            <a:alphaModFix/>
          </a:blip>
          <a:srcRect b="0" l="0" r="0" t="0"/>
          <a:stretch/>
        </p:blipFill>
        <p:spPr>
          <a:xfrm>
            <a:off x="810742" y="381700"/>
            <a:ext cx="7300176" cy="4380100"/>
          </a:xfrm>
          <a:prstGeom prst="rect">
            <a:avLst/>
          </a:prstGeom>
          <a:noFill/>
          <a:ln>
            <a:noFill/>
          </a:ln>
        </p:spPr>
      </p:pic>
      <p:pic>
        <p:nvPicPr>
          <p:cNvPr id="1784" name="Google Shape;1784;p212"/>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pic>
        <p:nvPicPr>
          <p:cNvPr id="2064" name="Google Shape;2064;p248"/>
          <p:cNvPicPr preferRelativeResize="0"/>
          <p:nvPr/>
        </p:nvPicPr>
        <p:blipFill rotWithShape="1">
          <a:blip r:embed="rId3">
            <a:alphaModFix/>
          </a:blip>
          <a:srcRect b="0" l="0" r="0" t="0"/>
          <a:stretch/>
        </p:blipFill>
        <p:spPr>
          <a:xfrm>
            <a:off x="786375" y="1176500"/>
            <a:ext cx="7571249" cy="2790500"/>
          </a:xfrm>
          <a:prstGeom prst="rect">
            <a:avLst/>
          </a:prstGeom>
          <a:noFill/>
          <a:ln>
            <a:noFill/>
          </a:ln>
        </p:spPr>
      </p:pic>
      <p:pic>
        <p:nvPicPr>
          <p:cNvPr id="2065" name="Google Shape;2065;p248"/>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249"/>
          <p:cNvSpPr/>
          <p:nvPr/>
        </p:nvSpPr>
        <p:spPr>
          <a:xfrm>
            <a:off x="-1" y="195011"/>
            <a:ext cx="9143990" cy="3164009"/>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1" name="Google Shape;2071;p249"/>
          <p:cNvSpPr txBox="1"/>
          <p:nvPr>
            <p:ph idx="1" type="body"/>
          </p:nvPr>
        </p:nvSpPr>
        <p:spPr>
          <a:xfrm>
            <a:off x="135731" y="247585"/>
            <a:ext cx="8401779"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b="1" lang="en-US" sz="1300">
                <a:latin typeface="Public Sans"/>
                <a:ea typeface="Public Sans"/>
                <a:cs typeface="Public Sans"/>
                <a:sym typeface="Public Sans"/>
              </a:rPr>
              <a:t>HTML Images: </a:t>
            </a:r>
            <a:r>
              <a:rPr lang="en-US" sz="1300">
                <a:latin typeface="Public Sans"/>
                <a:ea typeface="Public Sans"/>
                <a:cs typeface="Public Sans"/>
                <a:sym typeface="Public Sans"/>
              </a:rPr>
              <a:t>The image tag is used to insert an image into our web page. The source of the image to be inserted is put inside the &lt;img src=”source_of_image“&gt; tag.</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Image can be inserted in the image tag in two formats: – </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b="1" sz="1300">
              <a:latin typeface="Public Sans"/>
              <a:ea typeface="Public Sans"/>
              <a:cs typeface="Public Sans"/>
              <a:sym typeface="Public Sans"/>
            </a:endParaRPr>
          </a:p>
        </p:txBody>
      </p:sp>
      <p:sp>
        <p:nvSpPr>
          <p:cNvPr id="2072" name="Google Shape;2072;p249"/>
          <p:cNvSpPr txBox="1"/>
          <p:nvPr/>
        </p:nvSpPr>
        <p:spPr>
          <a:xfrm>
            <a:off x="438538" y="1569756"/>
            <a:ext cx="7819054" cy="10926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If the image is in the same folder, then we can just write the name of the image and the format as the path. </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0" i="0" sz="13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300"/>
              <a:buFont typeface="Noto Sans Symbols"/>
              <a:buChar char="▪"/>
            </a:pPr>
            <a:r>
              <a:rPr b="0" i="0" lang="en-US" sz="1300" u="none" cap="none" strike="noStrike">
                <a:solidFill>
                  <a:srgbClr val="000000"/>
                </a:solidFill>
                <a:latin typeface="Public Sans"/>
                <a:ea typeface="Public Sans"/>
                <a:cs typeface="Public Sans"/>
                <a:sym typeface="Public Sans"/>
              </a:rPr>
              <a:t>If the image is in another folder, then we do need to mention the path of the image and the image name as well as the format of the image.</a:t>
            </a:r>
            <a:endParaRPr b="0" i="0" sz="1400" u="none" cap="none" strike="noStrike">
              <a:solidFill>
                <a:srgbClr val="000000"/>
              </a:solidFill>
              <a:latin typeface="Arial"/>
              <a:ea typeface="Arial"/>
              <a:cs typeface="Arial"/>
              <a:sym typeface="Arial"/>
            </a:endParaRPr>
          </a:p>
        </p:txBody>
      </p:sp>
      <p:pic>
        <p:nvPicPr>
          <p:cNvPr id="2073" name="Google Shape;2073;p24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250"/>
          <p:cNvSpPr/>
          <p:nvPr/>
        </p:nvSpPr>
        <p:spPr>
          <a:xfrm>
            <a:off x="-1" y="204342"/>
            <a:ext cx="9143990" cy="4612656"/>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9" name="Google Shape;2079;p250"/>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HTML Elements</a:t>
            </a:r>
            <a:endParaRPr/>
          </a:p>
        </p:txBody>
      </p:sp>
      <p:sp>
        <p:nvSpPr>
          <p:cNvPr id="2080" name="Google Shape;2080;p250"/>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lang="en-US" sz="1200"/>
              <a:t>An HTML element is the collection of start and end tags with the content inserted in between them.</a:t>
            </a:r>
            <a:endParaRPr/>
          </a:p>
          <a:p>
            <a:pPr indent="-285750" lvl="0" marL="285750" rtl="0" algn="l">
              <a:lnSpc>
                <a:spcPct val="100000"/>
              </a:lnSpc>
              <a:spcBef>
                <a:spcPts val="750"/>
              </a:spcBef>
              <a:spcAft>
                <a:spcPts val="0"/>
              </a:spcAft>
              <a:buSzPts val="1080"/>
              <a:buChar char="▪"/>
            </a:pPr>
            <a:r>
              <a:rPr lang="en-US" sz="1200"/>
              <a:t>HTML Element: The HTML element consist of 3 parts.</a:t>
            </a:r>
            <a:endParaRPr/>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p:txBody>
      </p:sp>
      <p:sp>
        <p:nvSpPr>
          <p:cNvPr id="2081" name="Google Shape;2081;p250"/>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82" name="Google Shape;2082;p250"/>
          <p:cNvSpPr txBox="1"/>
          <p:nvPr/>
        </p:nvSpPr>
        <p:spPr>
          <a:xfrm>
            <a:off x="475863" y="1436916"/>
            <a:ext cx="6438122"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i) Opening tag: It is used to tell the browser where the content material starts.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ii)Closing tag: It is used to tell the browser where the content material ends.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iii)Content: It is the actual content material inside the opening and closing tag.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083" name="Google Shape;2083;p250"/>
          <p:cNvPicPr preferRelativeResize="0"/>
          <p:nvPr/>
        </p:nvPicPr>
        <p:blipFill rotWithShape="1">
          <a:blip r:embed="rId3">
            <a:alphaModFix/>
          </a:blip>
          <a:srcRect b="0" l="0" r="0" t="0"/>
          <a:stretch/>
        </p:blipFill>
        <p:spPr>
          <a:xfrm>
            <a:off x="2650331" y="2753030"/>
            <a:ext cx="2857500" cy="1752600"/>
          </a:xfrm>
          <a:prstGeom prst="rect">
            <a:avLst/>
          </a:prstGeom>
          <a:noFill/>
          <a:ln>
            <a:noFill/>
          </a:ln>
        </p:spPr>
      </p:pic>
      <p:pic>
        <p:nvPicPr>
          <p:cNvPr id="2084" name="Google Shape;2084;p250"/>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251"/>
          <p:cNvSpPr/>
          <p:nvPr/>
        </p:nvSpPr>
        <p:spPr>
          <a:xfrm>
            <a:off x="-1" y="195011"/>
            <a:ext cx="9143990" cy="4535609"/>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0" name="Google Shape;2090;p251"/>
          <p:cNvSpPr txBox="1"/>
          <p:nvPr>
            <p:ph idx="1" type="body"/>
          </p:nvPr>
        </p:nvSpPr>
        <p:spPr>
          <a:xfrm>
            <a:off x="135731" y="247585"/>
            <a:ext cx="8401779"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b="1" lang="en-US" sz="1300">
                <a:latin typeface="Public Sans"/>
                <a:ea typeface="Public Sans"/>
                <a:cs typeface="Public Sans"/>
                <a:sym typeface="Public Sans"/>
              </a:rPr>
              <a:t>Nested HTML Elements: </a:t>
            </a:r>
            <a:r>
              <a:rPr lang="en-US" sz="1300">
                <a:latin typeface="Public Sans"/>
                <a:ea typeface="Public Sans"/>
                <a:cs typeface="Public Sans"/>
                <a:sym typeface="Public Sans"/>
              </a:rPr>
              <a:t>The HTML element is use inside the another HTML Element is called nested HTML elements.</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85750" lvl="0" marL="285750" rtl="0" algn="l">
              <a:lnSpc>
                <a:spcPct val="100000"/>
              </a:lnSpc>
              <a:spcBef>
                <a:spcPts val="750"/>
              </a:spcBef>
              <a:spcAft>
                <a:spcPts val="0"/>
              </a:spcAft>
              <a:buSzPts val="1300"/>
              <a:buChar char="▪"/>
            </a:pPr>
            <a:r>
              <a:rPr lang="en-US" sz="1300">
                <a:latin typeface="Public Sans"/>
                <a:ea typeface="Public Sans"/>
                <a:cs typeface="Public Sans"/>
                <a:sym typeface="Public Sans"/>
              </a:rPr>
              <a:t>Example 3: This example describes the use of the Nested HTML elements. Here, &lt;html&gt; tag contains the &lt;head&gt; and &lt;body&gt;. The &lt;head&gt; and &lt;body&gt; tag contains another elements so it is called nested element.</a:t>
            </a:r>
            <a:br>
              <a:rPr lang="en-US" sz="1300">
                <a:latin typeface="Public Sans"/>
                <a:ea typeface="Public Sans"/>
                <a:cs typeface="Public Sans"/>
                <a:sym typeface="Public Sans"/>
              </a:rPr>
            </a:br>
            <a:br>
              <a:rPr lang="en-US" sz="1300">
                <a:latin typeface="Public Sans"/>
                <a:ea typeface="Public Sans"/>
                <a:cs typeface="Public Sans"/>
                <a:sym typeface="Public Sans"/>
              </a:rPr>
            </a:br>
            <a:r>
              <a:rPr lang="en-US" sz="1300">
                <a:latin typeface="Public Sans"/>
                <a:ea typeface="Public Sans"/>
                <a:cs typeface="Public Sans"/>
                <a:sym typeface="Public Sans"/>
              </a:rPr>
              <a:t>&lt;!DOCTYPE html&gt;</a:t>
            </a:r>
            <a:br>
              <a:rPr lang="en-US" sz="1300">
                <a:latin typeface="Public Sans"/>
                <a:ea typeface="Public Sans"/>
                <a:cs typeface="Public Sans"/>
                <a:sym typeface="Public Sans"/>
              </a:rPr>
            </a:br>
            <a:br>
              <a:rPr lang="en-US" sz="1300">
                <a:latin typeface="Public Sans"/>
                <a:ea typeface="Public Sans"/>
                <a:cs typeface="Public Sans"/>
                <a:sym typeface="Public Sans"/>
              </a:rPr>
            </a:br>
            <a:r>
              <a:rPr lang="en-US" sz="1300">
                <a:latin typeface="Public Sans"/>
                <a:ea typeface="Public Sans"/>
                <a:cs typeface="Public Sans"/>
                <a:sym typeface="Public Sans"/>
              </a:rPr>
              <a:t>&lt;html&gt;</a:t>
            </a:r>
            <a:br>
              <a:rPr lang="en-US" sz="1300">
                <a:latin typeface="Public Sans"/>
                <a:ea typeface="Public Sans"/>
                <a:cs typeface="Public Sans"/>
                <a:sym typeface="Public Sans"/>
              </a:rPr>
            </a:br>
            <a:br>
              <a:rPr lang="en-US" sz="1300">
                <a:latin typeface="Public Sans"/>
                <a:ea typeface="Public Sans"/>
                <a:cs typeface="Public Sans"/>
                <a:sym typeface="Public Sans"/>
              </a:rPr>
            </a:br>
            <a:r>
              <a:rPr lang="en-US" sz="1300">
                <a:latin typeface="Public Sans"/>
                <a:ea typeface="Public Sans"/>
                <a:cs typeface="Public Sans"/>
                <a:sym typeface="Public Sans"/>
              </a:rPr>
              <a:t>&lt;head&gt;</a:t>
            </a:r>
            <a:br>
              <a:rPr lang="en-US" sz="1300">
                <a:latin typeface="Public Sans"/>
                <a:ea typeface="Public Sans"/>
                <a:cs typeface="Public Sans"/>
                <a:sym typeface="Public Sans"/>
              </a:rPr>
            </a:br>
            <a:br>
              <a:rPr lang="en-US" sz="1300">
                <a:latin typeface="Public Sans"/>
                <a:ea typeface="Public Sans"/>
                <a:cs typeface="Public Sans"/>
                <a:sym typeface="Public Sans"/>
              </a:rPr>
            </a:br>
            <a:r>
              <a:rPr lang="en-US" sz="1300">
                <a:latin typeface="Public Sans"/>
                <a:ea typeface="Public Sans"/>
                <a:cs typeface="Public Sans"/>
                <a:sym typeface="Public Sans"/>
              </a:rPr>
              <a:t>&lt;title&gt;HTML Elements&lt;/title&gt;</a:t>
            </a:r>
            <a:br>
              <a:rPr lang="en-US" sz="1300">
                <a:latin typeface="Public Sans"/>
                <a:ea typeface="Public Sans"/>
                <a:cs typeface="Public Sans"/>
                <a:sym typeface="Public Sans"/>
              </a:rPr>
            </a:br>
            <a:br>
              <a:rPr lang="en-US" sz="1300">
                <a:latin typeface="Public Sans"/>
                <a:ea typeface="Public Sans"/>
                <a:cs typeface="Public Sans"/>
                <a:sym typeface="Public Sans"/>
              </a:rPr>
            </a:br>
            <a:r>
              <a:rPr lang="en-US" sz="1300">
                <a:latin typeface="Public Sans"/>
                <a:ea typeface="Public Sans"/>
                <a:cs typeface="Public Sans"/>
                <a:sym typeface="Public Sans"/>
              </a:rPr>
              <a:t>&lt;/head&gt;</a:t>
            </a:r>
            <a:br>
              <a:rPr lang="en-US" sz="1300">
                <a:latin typeface="Public Sans"/>
                <a:ea typeface="Public Sans"/>
                <a:cs typeface="Public Sans"/>
                <a:sym typeface="Public Sans"/>
              </a:rPr>
            </a:br>
            <a:br>
              <a:rPr lang="en-US" sz="1300">
                <a:latin typeface="Public Sans"/>
                <a:ea typeface="Public Sans"/>
                <a:cs typeface="Public Sans"/>
                <a:sym typeface="Public Sans"/>
              </a:rPr>
            </a:br>
            <a:r>
              <a:rPr lang="en-US" sz="1300">
                <a:latin typeface="Public Sans"/>
                <a:ea typeface="Public Sans"/>
                <a:cs typeface="Public Sans"/>
                <a:sym typeface="Public Sans"/>
              </a:rPr>
              <a:t>&lt;body style="text-align: center"&gt;</a:t>
            </a:r>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0" lvl="0" marL="0" rtl="0" algn="l">
              <a:lnSpc>
                <a:spcPct val="100000"/>
              </a:lnSpc>
              <a:spcBef>
                <a:spcPts val="750"/>
              </a:spcBef>
              <a:spcAft>
                <a:spcPts val="0"/>
              </a:spcAft>
              <a:buSzPts val="1300"/>
              <a:buNone/>
            </a:pPr>
            <a:r>
              <a:t/>
            </a:r>
            <a:endParaRPr sz="1300">
              <a:latin typeface="Public Sans"/>
              <a:ea typeface="Public Sans"/>
              <a:cs typeface="Public Sans"/>
              <a:sym typeface="Public Sans"/>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pic>
        <p:nvPicPr>
          <p:cNvPr id="2091" name="Google Shape;2091;p25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252"/>
          <p:cNvSpPr/>
          <p:nvPr/>
        </p:nvSpPr>
        <p:spPr>
          <a:xfrm>
            <a:off x="-1" y="261257"/>
            <a:ext cx="9143990" cy="4758611"/>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7" name="Google Shape;2097;p252"/>
          <p:cNvSpPr txBox="1"/>
          <p:nvPr/>
        </p:nvSpPr>
        <p:spPr>
          <a:xfrm>
            <a:off x="287134" y="382904"/>
            <a:ext cx="8569731" cy="9277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&lt;h1&gt;Sunstone Eduversity&lt;/h1&gt;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&lt;p&gt;Best Job Placement Assistance&lt;/p&gt;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ublic Sans"/>
              <a:ea typeface="Public Sans"/>
              <a:cs typeface="Public Sans"/>
              <a:sym typeface="Public Sans"/>
            </a:endParaRPr>
          </a:p>
        </p:txBody>
      </p:sp>
      <p:pic>
        <p:nvPicPr>
          <p:cNvPr id="2098" name="Google Shape;2098;p252"/>
          <p:cNvPicPr preferRelativeResize="0"/>
          <p:nvPr/>
        </p:nvPicPr>
        <p:blipFill rotWithShape="1">
          <a:blip r:embed="rId3">
            <a:alphaModFix/>
          </a:blip>
          <a:srcRect b="0" l="0" r="0" t="0"/>
          <a:stretch/>
        </p:blipFill>
        <p:spPr>
          <a:xfrm>
            <a:off x="4154189" y="1026550"/>
            <a:ext cx="4448649" cy="1732725"/>
          </a:xfrm>
          <a:prstGeom prst="rect">
            <a:avLst/>
          </a:prstGeom>
          <a:noFill/>
          <a:ln>
            <a:noFill/>
          </a:ln>
        </p:spPr>
      </p:pic>
      <p:pic>
        <p:nvPicPr>
          <p:cNvPr id="2099" name="Google Shape;2099;p252"/>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253"/>
          <p:cNvSpPr/>
          <p:nvPr/>
        </p:nvSpPr>
        <p:spPr>
          <a:xfrm>
            <a:off x="-1" y="195012"/>
            <a:ext cx="9143990" cy="317334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05" name="Google Shape;2105;p253"/>
          <p:cNvSpPr txBox="1"/>
          <p:nvPr>
            <p:ph idx="1" type="body"/>
          </p:nvPr>
        </p:nvSpPr>
        <p:spPr>
          <a:xfrm>
            <a:off x="135731" y="247585"/>
            <a:ext cx="7795289"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b="1" lang="en-US" sz="1300">
                <a:latin typeface="Public Sans"/>
                <a:ea typeface="Public Sans"/>
                <a:cs typeface="Public Sans"/>
                <a:sym typeface="Public Sans"/>
              </a:rPr>
              <a:t>Necessary to add end tag: </a:t>
            </a:r>
            <a:r>
              <a:rPr lang="en-US" sz="1300">
                <a:latin typeface="Public Sans"/>
                <a:ea typeface="Public Sans"/>
                <a:cs typeface="Public Sans"/>
                <a:sym typeface="Public Sans"/>
              </a:rPr>
              <a:t>It is necessary to add the end tag of an element. Otherwise, the displayed content may or may not be displayed correctly. It is a good practice if you add closing tags to the non-void HTML Elements but nowadays browsers are getting more and more advanced and forgiving in nature and that’s why if you somehow forget to apply the closing tag in the non-void Element, the browser will not throw any error but the problem will arise as you insert more and more HTML elements after that.</a:t>
            </a:r>
            <a:endParaRPr/>
          </a:p>
          <a:p>
            <a:pPr indent="-285750" lvl="0" marL="285750" rtl="0" algn="l">
              <a:lnSpc>
                <a:spcPct val="100000"/>
              </a:lnSpc>
              <a:spcBef>
                <a:spcPts val="750"/>
              </a:spcBef>
              <a:spcAft>
                <a:spcPts val="0"/>
              </a:spcAft>
              <a:buSzPts val="1300"/>
              <a:buChar char="▪"/>
            </a:pPr>
            <a:r>
              <a:rPr b="1" lang="en-US" sz="1300">
                <a:latin typeface="Public Sans"/>
                <a:ea typeface="Public Sans"/>
                <a:cs typeface="Public Sans"/>
                <a:sym typeface="Public Sans"/>
              </a:rPr>
              <a:t>Empty HTML Elements: </a:t>
            </a:r>
            <a:r>
              <a:rPr lang="en-US" sz="1300">
                <a:latin typeface="Public Sans"/>
                <a:ea typeface="Public Sans"/>
                <a:cs typeface="Public Sans"/>
                <a:sym typeface="Public Sans"/>
              </a:rPr>
              <a:t>HTML Elements without any content i.e, that do not print anything are called Empty elements. Empty HTML elements do not have an ending tag. For instance. &lt;br&gt;, &lt;hr&gt;, &lt;link&gt;, &lt;input&gt; etc are HTML elements.</a:t>
            </a:r>
            <a:endParaRPr/>
          </a:p>
          <a:p>
            <a:pPr indent="-203200" lvl="0" marL="285750" rtl="0" algn="l">
              <a:lnSpc>
                <a:spcPct val="100000"/>
              </a:lnSpc>
              <a:spcBef>
                <a:spcPts val="750"/>
              </a:spcBef>
              <a:spcAft>
                <a:spcPts val="0"/>
              </a:spcAft>
              <a:buSzPts val="1300"/>
              <a:buNone/>
            </a:pPr>
            <a:r>
              <a:t/>
            </a:r>
            <a:endParaRPr sz="1300">
              <a:latin typeface="Public Sans"/>
              <a:ea typeface="Public Sans"/>
              <a:cs typeface="Public Sans"/>
              <a:sym typeface="Public Sans"/>
            </a:endParaRPr>
          </a:p>
        </p:txBody>
      </p:sp>
      <p:pic>
        <p:nvPicPr>
          <p:cNvPr id="2106" name="Google Shape;2106;p25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254"/>
          <p:cNvSpPr/>
          <p:nvPr/>
        </p:nvSpPr>
        <p:spPr>
          <a:xfrm>
            <a:off x="-1" y="204342"/>
            <a:ext cx="9143990" cy="2949406"/>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2" name="Google Shape;2112;p254"/>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HTML Attributes</a:t>
            </a:r>
            <a:endParaRPr/>
          </a:p>
        </p:txBody>
      </p:sp>
      <p:sp>
        <p:nvSpPr>
          <p:cNvPr id="2113" name="Google Shape;2113;p254"/>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lang="en-US" sz="1200"/>
              <a:t>All HTML elements have attributes that will provide additional information about that particular element. It takes 2 parameters, ie, a name &amp; a value which define the properties of the element and are placed inside the element tag.</a:t>
            </a:r>
            <a:endParaRPr/>
          </a:p>
          <a:p>
            <a:pPr indent="-285750" lvl="0" marL="285750" rtl="0" algn="l">
              <a:lnSpc>
                <a:spcPct val="100000"/>
              </a:lnSpc>
              <a:spcBef>
                <a:spcPts val="750"/>
              </a:spcBef>
              <a:spcAft>
                <a:spcPts val="0"/>
              </a:spcAft>
              <a:buSzPts val="1080"/>
              <a:buChar char="▪"/>
            </a:pPr>
            <a:r>
              <a:rPr lang="en-US" sz="1200"/>
              <a:t>The name parameter takes the name of the property we would like to assign to the element and the value takes the properties value or extent of the property names that can be aligned over the element. Every name has some value that must be written within quotes.</a:t>
            </a:r>
            <a:endParaRPr/>
          </a:p>
          <a:p>
            <a:pPr indent="-285750" lvl="0" marL="285750" rtl="0" algn="l">
              <a:lnSpc>
                <a:spcPct val="100000"/>
              </a:lnSpc>
              <a:spcBef>
                <a:spcPts val="750"/>
              </a:spcBef>
              <a:spcAft>
                <a:spcPts val="0"/>
              </a:spcAft>
              <a:buSzPts val="1080"/>
              <a:buChar char="▪"/>
            </a:pPr>
            <a:r>
              <a:rPr lang="en-US" sz="1200"/>
              <a:t>Syntax:</a:t>
            </a:r>
            <a:br>
              <a:rPr lang="en-US" sz="1200"/>
            </a:br>
            <a:br>
              <a:rPr lang="en-US" sz="1200"/>
            </a:br>
            <a:r>
              <a:rPr lang="en-US" sz="1200"/>
              <a:t>&lt;element attribute_name="attribute_value"&gt;</a:t>
            </a:r>
            <a:endParaRPr/>
          </a:p>
          <a:p>
            <a:pPr indent="-217170" lvl="0" marL="285750" rtl="0" algn="l">
              <a:lnSpc>
                <a:spcPct val="100000"/>
              </a:lnSpc>
              <a:spcBef>
                <a:spcPts val="750"/>
              </a:spcBef>
              <a:spcAft>
                <a:spcPts val="0"/>
              </a:spcAft>
              <a:buSzPts val="1080"/>
              <a:buNone/>
            </a:pPr>
            <a:r>
              <a:t/>
            </a:r>
            <a:endParaRPr sz="1200"/>
          </a:p>
          <a:p>
            <a:pPr indent="-285750" lvl="0" marL="285750" rtl="0" algn="l">
              <a:lnSpc>
                <a:spcPct val="100000"/>
              </a:lnSpc>
              <a:spcBef>
                <a:spcPts val="750"/>
              </a:spcBef>
              <a:spcAft>
                <a:spcPts val="0"/>
              </a:spcAft>
              <a:buSzPts val="1080"/>
              <a:buChar char="▪"/>
            </a:pPr>
            <a:r>
              <a:rPr lang="en-US" sz="1200"/>
              <a:t>The below are some of the most commonly used Attributes in HTML.</a:t>
            </a:r>
            <a:endParaRPr/>
          </a:p>
          <a:p>
            <a:pPr indent="-217170" lvl="0" marL="285750" rtl="0" algn="l">
              <a:lnSpc>
                <a:spcPct val="100000"/>
              </a:lnSpc>
              <a:spcBef>
                <a:spcPts val="750"/>
              </a:spcBef>
              <a:spcAft>
                <a:spcPts val="0"/>
              </a:spcAft>
              <a:buSzPts val="1080"/>
              <a:buNone/>
            </a:pPr>
            <a:r>
              <a:t/>
            </a:r>
            <a:endParaRPr sz="1200"/>
          </a:p>
        </p:txBody>
      </p:sp>
      <p:sp>
        <p:nvSpPr>
          <p:cNvPr id="2114" name="Google Shape;2114;p254"/>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15" name="Google Shape;2115;p25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255"/>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1" name="Google Shape;2121;p255"/>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HTML Attributes</a:t>
            </a:r>
            <a:endParaRPr/>
          </a:p>
        </p:txBody>
      </p:sp>
      <p:sp>
        <p:nvSpPr>
          <p:cNvPr id="2122" name="Google Shape;2122;p255"/>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b="1" lang="en-US" sz="1200"/>
              <a:t>HTML src Attribute: </a:t>
            </a:r>
            <a:r>
              <a:rPr lang="en-US" sz="1200"/>
              <a:t>If we want to insert an image into a webpage, then we need to use the &lt;img&gt; tag and the src attribute. We will need to specify the address of the image as the attribute’s value inside the double quote.</a:t>
            </a:r>
            <a:br>
              <a:rPr lang="en-US" sz="1200"/>
            </a:br>
            <a:r>
              <a:rPr lang="en-US" sz="1200">
                <a:latin typeface="Public Sans"/>
                <a:ea typeface="Public Sans"/>
                <a:cs typeface="Public Sans"/>
                <a:sym typeface="Public Sans"/>
              </a:rPr>
              <a:t>&lt;body&gt;</a:t>
            </a:r>
            <a:br>
              <a:rPr lang="en-US" sz="1200">
                <a:latin typeface="Public Sans"/>
                <a:ea typeface="Public Sans"/>
                <a:cs typeface="Public Sans"/>
                <a:sym typeface="Public Sans"/>
              </a:rPr>
            </a:br>
            <a:endParaRPr sz="1200">
              <a:latin typeface="Public Sans"/>
              <a:ea typeface="Public Sans"/>
              <a:cs typeface="Public Sans"/>
              <a:sym typeface="Public Sans"/>
            </a:endParaRPr>
          </a:p>
          <a:p>
            <a:pPr indent="0" lvl="0" marL="0" rtl="0" algn="l">
              <a:lnSpc>
                <a:spcPct val="100000"/>
              </a:lnSpc>
              <a:spcBef>
                <a:spcPts val="750"/>
              </a:spcBef>
              <a:spcAft>
                <a:spcPts val="0"/>
              </a:spcAft>
              <a:buSzPts val="1080"/>
              <a:buNone/>
            </a:pPr>
            <a:r>
              <a:rPr lang="en-US" sz="1200">
                <a:latin typeface="Public Sans"/>
                <a:ea typeface="Public Sans"/>
                <a:cs typeface="Public Sans"/>
                <a:sym typeface="Public Sans"/>
              </a:rPr>
              <a:t>    &lt;img src=</a:t>
            </a:r>
            <a:endParaRPr/>
          </a:p>
          <a:p>
            <a:pPr indent="0" lvl="0" marL="0" rtl="0" algn="l">
              <a:lnSpc>
                <a:spcPct val="100000"/>
              </a:lnSpc>
              <a:spcBef>
                <a:spcPts val="750"/>
              </a:spcBef>
              <a:spcAft>
                <a:spcPts val="0"/>
              </a:spcAft>
              <a:buSzPts val="1080"/>
              <a:buNone/>
            </a:pPr>
            <a:r>
              <a:rPr lang="en-US" sz="1200">
                <a:latin typeface="Public Sans"/>
                <a:ea typeface="Public Sans"/>
                <a:cs typeface="Public Sans"/>
                <a:sym typeface="Public Sans"/>
              </a:rPr>
              <a:t>"https://media.sunstone.in/wp-content/cdn-uploads/Geek_logi_-low_res.png"&gt;</a:t>
            </a:r>
            <a:endParaRPr/>
          </a:p>
          <a:p>
            <a:pPr indent="0" lvl="0" marL="0" rtl="0" algn="l">
              <a:lnSpc>
                <a:spcPct val="100000"/>
              </a:lnSpc>
              <a:spcBef>
                <a:spcPts val="750"/>
              </a:spcBef>
              <a:spcAft>
                <a:spcPts val="0"/>
              </a:spcAft>
              <a:buSzPts val="1080"/>
              <a:buNone/>
            </a:pPr>
            <a:r>
              <a:rPr lang="en-US" sz="1200">
                <a:latin typeface="Public Sans"/>
                <a:ea typeface="Public Sans"/>
                <a:cs typeface="Public Sans"/>
                <a:sym typeface="Public Sans"/>
              </a:rPr>
              <a:t>&lt;/body&gt;</a:t>
            </a:r>
            <a:endParaRPr/>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p:txBody>
      </p:sp>
      <p:sp>
        <p:nvSpPr>
          <p:cNvPr id="2123" name="Google Shape;2123;p255"/>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4" name="Google Shape;2124;p255"/>
          <p:cNvSpPr txBox="1"/>
          <p:nvPr/>
        </p:nvSpPr>
        <p:spPr>
          <a:xfrm>
            <a:off x="135729" y="2549380"/>
            <a:ext cx="8229600"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rgbClr val="000000"/>
              </a:buClr>
              <a:buSzPts val="1080"/>
              <a:buFont typeface="Noto Sans Symbols"/>
              <a:buChar char="▪"/>
            </a:pPr>
            <a:r>
              <a:rPr b="1" i="0" lang="en-US" sz="1200" u="none" cap="none" strike="noStrike">
                <a:solidFill>
                  <a:srgbClr val="000000"/>
                </a:solidFill>
                <a:latin typeface="Public Sans"/>
                <a:ea typeface="Public Sans"/>
                <a:cs typeface="Public Sans"/>
                <a:sym typeface="Public Sans"/>
              </a:rPr>
              <a:t>HTML alt Attribute: </a:t>
            </a:r>
            <a:r>
              <a:rPr b="0" i="0" lang="en-US" sz="1200" u="none" cap="none" strike="noStrike">
                <a:solidFill>
                  <a:srgbClr val="000000"/>
                </a:solidFill>
                <a:latin typeface="Public Sans"/>
                <a:ea typeface="Public Sans"/>
                <a:cs typeface="Public Sans"/>
                <a:sym typeface="Public Sans"/>
              </a:rPr>
              <a:t>This is an alternate tag that is used to show or display something if the primary attribute i.e., the &lt;img&gt; tag, fails to display the value assigned to it. This can also be used to describe the image to a developer who is actually sitting at the coding end.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&lt;img src=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"https://media.sunstone.in/wp-content/cdn-uploads/Geek_logi_-low_res.png"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alt="The Logo"&gt;&lt;br&gt;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&lt;img src="" alt="Since the src value is blank,the alt value is displayed"&gt;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125" name="Google Shape;2125;p25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256"/>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1" name="Google Shape;2131;p256"/>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HTML Attributes</a:t>
            </a:r>
            <a:endParaRPr/>
          </a:p>
        </p:txBody>
      </p:sp>
      <p:sp>
        <p:nvSpPr>
          <p:cNvPr id="2132" name="Google Shape;2132;p256"/>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b="1" lang="en-US" sz="1200"/>
              <a:t>HTML width and height Attribute: </a:t>
            </a:r>
            <a:r>
              <a:rPr lang="en-US" sz="1200"/>
              <a:t>This attribute is used to adjust the width and height of an image</a:t>
            </a:r>
            <a:endParaRPr/>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a:p>
            <a:pPr indent="-217170" lvl="0" marL="285750" rtl="0" algn="l">
              <a:lnSpc>
                <a:spcPct val="100000"/>
              </a:lnSpc>
              <a:spcBef>
                <a:spcPts val="750"/>
              </a:spcBef>
              <a:spcAft>
                <a:spcPts val="0"/>
              </a:spcAft>
              <a:buSzPts val="1080"/>
              <a:buNone/>
            </a:pPr>
            <a:r>
              <a:t/>
            </a:r>
            <a:endParaRPr sz="1200"/>
          </a:p>
        </p:txBody>
      </p:sp>
      <p:sp>
        <p:nvSpPr>
          <p:cNvPr id="2133" name="Google Shape;2133;p256"/>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4" name="Google Shape;2134;p256"/>
          <p:cNvSpPr txBox="1"/>
          <p:nvPr/>
        </p:nvSpPr>
        <p:spPr>
          <a:xfrm>
            <a:off x="466530" y="1039877"/>
            <a:ext cx="7735077"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    &lt;img src=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"https://media.sunstone.in/wp-content/cdn-uploads/Geek_logi_-low_res.png"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         width="300px" height="100px"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p:txBody>
      </p:sp>
      <p:sp>
        <p:nvSpPr>
          <p:cNvPr id="2135" name="Google Shape;2135;p256"/>
          <p:cNvSpPr txBox="1"/>
          <p:nvPr/>
        </p:nvSpPr>
        <p:spPr>
          <a:xfrm>
            <a:off x="135729" y="2949461"/>
            <a:ext cx="8691030" cy="83099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80"/>
              <a:buFont typeface="Noto Sans Symbols"/>
              <a:buChar char="▪"/>
            </a:pPr>
            <a:r>
              <a:rPr b="1" i="0" lang="en-US" sz="1200" u="none" cap="none" strike="noStrike">
                <a:solidFill>
                  <a:srgbClr val="000000"/>
                </a:solidFill>
                <a:latin typeface="Public Sans"/>
                <a:ea typeface="Public Sans"/>
                <a:cs typeface="Public Sans"/>
                <a:sym typeface="Public Sans"/>
              </a:rPr>
              <a:t>HTML id Attribute: </a:t>
            </a:r>
            <a:r>
              <a:rPr b="0" i="0" lang="en-US" sz="1200" u="none" cap="none" strike="noStrike">
                <a:solidFill>
                  <a:srgbClr val="000000"/>
                </a:solidFill>
                <a:latin typeface="Public Sans"/>
                <a:ea typeface="Public Sans"/>
                <a:cs typeface="Public Sans"/>
                <a:sym typeface="Public Sans"/>
              </a:rPr>
              <a:t>This attribute is used to provide a unique identification to an element. Situations may arise when we will need to access a particular element that may have a similar name as the others. In that case, we provide different id’s to various elements so that they can be uniquely accessed. The properties extending the use of id are generally used in CSS, which we will be learning later.</a:t>
            </a:r>
            <a:endParaRPr b="0" i="0" sz="1400" u="none" cap="none" strike="noStrike">
              <a:solidFill>
                <a:srgbClr val="000000"/>
              </a:solidFill>
              <a:latin typeface="Arial"/>
              <a:ea typeface="Arial"/>
              <a:cs typeface="Arial"/>
              <a:sym typeface="Arial"/>
            </a:endParaRPr>
          </a:p>
        </p:txBody>
      </p:sp>
      <p:sp>
        <p:nvSpPr>
          <p:cNvPr id="2136" name="Google Shape;2136;p256"/>
          <p:cNvSpPr txBox="1"/>
          <p:nvPr/>
        </p:nvSpPr>
        <p:spPr>
          <a:xfrm>
            <a:off x="466530" y="3628168"/>
            <a:ext cx="727787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&lt;h1 id="geeks"&gt;Welcome to Sunstone Eduversity&lt;/h1&gt; &lt;/body&gt;</a:t>
            </a:r>
            <a:endParaRPr b="0" i="0" sz="1400" u="none" cap="none" strike="noStrike">
              <a:solidFill>
                <a:srgbClr val="000000"/>
              </a:solidFill>
              <a:latin typeface="Arial"/>
              <a:ea typeface="Arial"/>
              <a:cs typeface="Arial"/>
              <a:sym typeface="Arial"/>
            </a:endParaRPr>
          </a:p>
        </p:txBody>
      </p:sp>
      <p:pic>
        <p:nvPicPr>
          <p:cNvPr id="2137" name="Google Shape;2137;p25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257"/>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3" name="Google Shape;2143;p257"/>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HTML Attributes</a:t>
            </a:r>
            <a:endParaRPr/>
          </a:p>
        </p:txBody>
      </p:sp>
      <p:sp>
        <p:nvSpPr>
          <p:cNvPr id="2144" name="Google Shape;2144;p257"/>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b="1" lang="en-US" sz="1200"/>
              <a:t>HTML title Attribute: </a:t>
            </a:r>
            <a:r>
              <a:rPr lang="en-US" sz="1200"/>
              <a:t>The title attribute is used to explain an element on hovering the mouse over it. The behavior differs with various elements but generally, the value is displayed while loading or hovering the mouse pointer over it.</a:t>
            </a:r>
            <a:endParaRPr/>
          </a:p>
        </p:txBody>
      </p:sp>
      <p:sp>
        <p:nvSpPr>
          <p:cNvPr id="2145" name="Google Shape;2145;p257"/>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6" name="Google Shape;2146;p257"/>
          <p:cNvSpPr txBox="1"/>
          <p:nvPr/>
        </p:nvSpPr>
        <p:spPr>
          <a:xfrm>
            <a:off x="466530" y="1264525"/>
            <a:ext cx="7735077"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    &lt;h3 title="Hello Sunstone Eduversity"&gt;Hover to see the effect&lt;/h3&gt;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p:txBody>
      </p:sp>
      <p:sp>
        <p:nvSpPr>
          <p:cNvPr id="2147" name="Google Shape;2147;p257"/>
          <p:cNvSpPr txBox="1"/>
          <p:nvPr/>
        </p:nvSpPr>
        <p:spPr>
          <a:xfrm>
            <a:off x="135729" y="2599836"/>
            <a:ext cx="8691030" cy="12003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80"/>
              <a:buFont typeface="Noto Sans Symbols"/>
              <a:buChar char="▪"/>
            </a:pPr>
            <a:r>
              <a:rPr b="1" i="0" lang="en-US" sz="1200" u="none" cap="none" strike="noStrike">
                <a:solidFill>
                  <a:srgbClr val="000000"/>
                </a:solidFill>
                <a:latin typeface="Public Sans"/>
                <a:ea typeface="Public Sans"/>
                <a:cs typeface="Public Sans"/>
                <a:sym typeface="Public Sans"/>
              </a:rPr>
              <a:t>HTML href Attribute: </a:t>
            </a:r>
            <a:r>
              <a:rPr b="0" i="0" lang="en-US" sz="1200" u="none" cap="none" strike="noStrike">
                <a:solidFill>
                  <a:srgbClr val="000000"/>
                </a:solidFill>
                <a:latin typeface="Public Sans"/>
                <a:ea typeface="Public Sans"/>
                <a:cs typeface="Public Sans"/>
                <a:sym typeface="Public Sans"/>
              </a:rPr>
              <a:t>This attribute is used to specify a link to any address. This attribute is used along with the &lt;a&gt; tag. The link put inside the href attribute gets linked to the text displayed inside the&lt;a&gt; tag. On clicking on the text we will be redirected to the link. By default, the link gets opened in the same tag but by using the target attribute and setting its value to “_blank”, we will be redirected to another tab or another window based on the browser’s configuration.</a:t>
            </a:r>
            <a:endParaRPr b="0" i="0" sz="1400" u="none" cap="none" strike="noStrike">
              <a:solidFill>
                <a:srgbClr val="000000"/>
              </a:solidFill>
              <a:latin typeface="Arial"/>
              <a:ea typeface="Arial"/>
              <a:cs typeface="Arial"/>
              <a:sym typeface="Arial"/>
            </a:endParaRPr>
          </a:p>
          <a:p>
            <a:pPr indent="-102870" lvl="0" marL="171450" marR="0" rtl="0" algn="l">
              <a:lnSpc>
                <a:spcPct val="100000"/>
              </a:lnSpc>
              <a:spcBef>
                <a:spcPts val="0"/>
              </a:spcBef>
              <a:spcAft>
                <a:spcPts val="0"/>
              </a:spcAft>
              <a:buClr>
                <a:srgbClr val="000000"/>
              </a:buClr>
              <a:buSzPts val="1080"/>
              <a:buFont typeface="Noto Sans Symbols"/>
              <a:buNone/>
            </a:pPr>
            <a:r>
              <a:t/>
            </a:r>
            <a:endParaRPr b="0" i="0" sz="1200" u="none" cap="none" strike="noStrike">
              <a:solidFill>
                <a:srgbClr val="000000"/>
              </a:solidFill>
              <a:latin typeface="Public Sans"/>
              <a:ea typeface="Public Sans"/>
              <a:cs typeface="Public Sans"/>
              <a:sym typeface="Public Sans"/>
            </a:endParaRPr>
          </a:p>
        </p:txBody>
      </p:sp>
      <p:sp>
        <p:nvSpPr>
          <p:cNvPr id="2148" name="Google Shape;2148;p257"/>
          <p:cNvSpPr txBox="1"/>
          <p:nvPr/>
        </p:nvSpPr>
        <p:spPr>
          <a:xfrm>
            <a:off x="466530" y="3628168"/>
            <a:ext cx="727787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&lt;a href="https://www.sunstone.in/"&gt;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&lt;/a&gt;&lt;br&gt;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149" name="Google Shape;2149;p25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13"/>
          <p:cNvSpPr/>
          <p:nvPr/>
        </p:nvSpPr>
        <p:spPr>
          <a:xfrm>
            <a:off x="-1" y="306977"/>
            <a:ext cx="9143990" cy="39851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0" name="Google Shape;1790;p213"/>
          <p:cNvSpPr txBox="1"/>
          <p:nvPr>
            <p:ph idx="1" type="body"/>
          </p:nvPr>
        </p:nvSpPr>
        <p:spPr>
          <a:xfrm>
            <a:off x="135732" y="306978"/>
            <a:ext cx="7886700" cy="2912819"/>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Clr>
                <a:schemeClr val="dk1"/>
              </a:buClr>
              <a:buSzPts val="1400"/>
              <a:buFont typeface="Noto Sans Symbols"/>
              <a:buChar char="▪"/>
            </a:pPr>
            <a:r>
              <a:rPr lang="en-US" sz="1200"/>
              <a:t>The client-server architecture or model is an application network separating tasks between clients and servers that are either within the same system or need to communicate over a network. In order to access the service provided by the server, the server-client sends the request to another program, which runs a few programs that distribute work among the clients &amp; share resources with them.</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200"/>
          </a:p>
          <a:p>
            <a:pPr indent="-285750" lvl="0" marL="285750" rtl="0" algn="l">
              <a:lnSpc>
                <a:spcPct val="100000"/>
              </a:lnSpc>
              <a:spcBef>
                <a:spcPts val="750"/>
              </a:spcBef>
              <a:spcAft>
                <a:spcPts val="0"/>
              </a:spcAft>
              <a:buClr>
                <a:schemeClr val="dk1"/>
              </a:buClr>
              <a:buSzPts val="1400"/>
              <a:buFont typeface="Noto Sans Symbols"/>
              <a:buChar char="▪"/>
            </a:pPr>
            <a:r>
              <a:rPr lang="en-US" sz="1200"/>
              <a:t>A client-server relationship corresponds to the request-response pattern and should adhere to a standard communications protocol that defines the language and rules used for the communications. The client-server communication adheres to the TCP protocol suite.</a:t>
            </a:r>
            <a:endParaRPr/>
          </a:p>
          <a:p>
            <a:pPr indent="0" lvl="0" marL="0" rtl="0" algn="l">
              <a:lnSpc>
                <a:spcPct val="100000"/>
              </a:lnSpc>
              <a:spcBef>
                <a:spcPts val="750"/>
              </a:spcBef>
              <a:spcAft>
                <a:spcPts val="0"/>
              </a:spcAft>
              <a:buSzPts val="1400"/>
              <a:buNone/>
            </a:pPr>
            <a:r>
              <a:t/>
            </a:r>
            <a:endParaRPr sz="1200"/>
          </a:p>
          <a:p>
            <a:pPr indent="-285750" lvl="0" marL="285750" rtl="0" algn="l">
              <a:lnSpc>
                <a:spcPct val="100000"/>
              </a:lnSpc>
              <a:spcBef>
                <a:spcPts val="750"/>
              </a:spcBef>
              <a:spcAft>
                <a:spcPts val="0"/>
              </a:spcAft>
              <a:buClr>
                <a:schemeClr val="dk1"/>
              </a:buClr>
              <a:buSzPts val="1400"/>
              <a:buFont typeface="Noto Sans Symbols"/>
              <a:buChar char="▪"/>
            </a:pPr>
            <a:r>
              <a:rPr lang="en-US" sz="1200"/>
              <a:t>Client/server messages are exchanged via the TCP protocol until the connection is complete. TCP protocol determines how data should be distributed in packets that networks will deliver, transfers packets to and receives packets from networks, and manages flow control or retransmission of garbled and dropped packets.</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200"/>
          </a:p>
          <a:p>
            <a:pPr indent="-285750" lvl="0" marL="285750" rtl="0" algn="l">
              <a:lnSpc>
                <a:spcPct val="100000"/>
              </a:lnSpc>
              <a:spcBef>
                <a:spcPts val="750"/>
              </a:spcBef>
              <a:spcAft>
                <a:spcPts val="0"/>
              </a:spcAft>
              <a:buClr>
                <a:schemeClr val="dk1"/>
              </a:buClr>
              <a:buSzPts val="1400"/>
              <a:buFont typeface="Noto Sans Symbols"/>
              <a:buChar char="▪"/>
            </a:pPr>
            <a:r>
              <a:rPr lang="en-US" sz="1200"/>
              <a:t>The Internet Protocol is a connectionless protocol, which means that each packet traveling on the Internet is an independent piece of data, unconnected to any other packet.</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200"/>
          </a:p>
          <a:p>
            <a:pPr indent="-196850" lvl="0" marL="285750" rtl="0" algn="l">
              <a:lnSpc>
                <a:spcPct val="100000"/>
              </a:lnSpc>
              <a:spcBef>
                <a:spcPts val="750"/>
              </a:spcBef>
              <a:spcAft>
                <a:spcPts val="0"/>
              </a:spcAft>
              <a:buClr>
                <a:schemeClr val="dk1"/>
              </a:buClr>
              <a:buSzPts val="1400"/>
              <a:buFont typeface="Noto Sans Symbols"/>
              <a:buNone/>
            </a:pPr>
            <a:r>
              <a:t/>
            </a:r>
            <a:endParaRPr sz="1200"/>
          </a:p>
          <a:p>
            <a:pPr indent="-196850" lvl="0" marL="285750" rtl="0" algn="l">
              <a:lnSpc>
                <a:spcPct val="100000"/>
              </a:lnSpc>
              <a:spcBef>
                <a:spcPts val="750"/>
              </a:spcBef>
              <a:spcAft>
                <a:spcPts val="0"/>
              </a:spcAft>
              <a:buClr>
                <a:schemeClr val="dk1"/>
              </a:buClr>
              <a:buSzPts val="1400"/>
              <a:buFont typeface="Noto Sans Symbols"/>
              <a:buNone/>
            </a:pPr>
            <a:r>
              <a:t/>
            </a:r>
            <a:endParaRPr sz="1200"/>
          </a:p>
        </p:txBody>
      </p:sp>
      <p:pic>
        <p:nvPicPr>
          <p:cNvPr id="1791" name="Google Shape;1791;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258"/>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5" name="Google Shape;2155;p258"/>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HTML Attributes</a:t>
            </a:r>
            <a:endParaRPr/>
          </a:p>
        </p:txBody>
      </p:sp>
      <p:sp>
        <p:nvSpPr>
          <p:cNvPr id="2156" name="Google Shape;2156;p258"/>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b="1" lang="en-US" sz="1200"/>
              <a:t>HTML style Attribute: </a:t>
            </a:r>
            <a:r>
              <a:rPr lang="en-US" sz="1200"/>
              <a:t>This attribute is used to provide various CSS effects to the HTML elements such as increasing font-size, changing font-family, coloring, etc.</a:t>
            </a:r>
            <a:endParaRPr/>
          </a:p>
          <a:p>
            <a:pPr indent="-217170" lvl="0" marL="285750" rtl="0" algn="l">
              <a:lnSpc>
                <a:spcPct val="100000"/>
              </a:lnSpc>
              <a:spcBef>
                <a:spcPts val="750"/>
              </a:spcBef>
              <a:spcAft>
                <a:spcPts val="0"/>
              </a:spcAft>
              <a:buSzPts val="1080"/>
              <a:buNone/>
            </a:pPr>
            <a:r>
              <a:t/>
            </a:r>
            <a:endParaRPr sz="1200"/>
          </a:p>
        </p:txBody>
      </p:sp>
      <p:sp>
        <p:nvSpPr>
          <p:cNvPr id="2157" name="Google Shape;2157;p258"/>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8" name="Google Shape;2158;p258"/>
          <p:cNvSpPr txBox="1"/>
          <p:nvPr/>
        </p:nvSpPr>
        <p:spPr>
          <a:xfrm>
            <a:off x="466530" y="1264525"/>
            <a:ext cx="7735077"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    &lt;h2 style="font-family:Chaparral Pro Light;"&gt;Hello GeeksforGeeks.&lt;/h2&gt;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    &lt;h3 style="font-size:20px;"&gt;Hello GeeksforGeeks.&lt;/h3&gt;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    &lt;h2 style="color:#8CCEF9;"&gt;Hello GeeksforGeeks.&lt;/h2&gt;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    &lt;h2 style="text-align:center;"&gt;Hello GeeksforGeeks.&lt;/h2&gt;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159" name="Google Shape;2159;p25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259"/>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5" name="Google Shape;2165;p259"/>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HTML Attributes</a:t>
            </a:r>
            <a:endParaRPr/>
          </a:p>
        </p:txBody>
      </p:sp>
      <p:sp>
        <p:nvSpPr>
          <p:cNvPr id="2166" name="Google Shape;2166;p259"/>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b="1" lang="en-US" sz="1200"/>
              <a:t>HTML lang attribute: </a:t>
            </a:r>
            <a:r>
              <a:rPr lang="en-US" sz="1200"/>
              <a:t>The language is declared with the lang attribute. Declaring a language is can be important for accessibility applications and search engines.</a:t>
            </a:r>
            <a:endParaRPr/>
          </a:p>
        </p:txBody>
      </p:sp>
      <p:sp>
        <p:nvSpPr>
          <p:cNvPr id="2167" name="Google Shape;2167;p259"/>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8" name="Google Shape;2168;p259"/>
          <p:cNvSpPr txBox="1"/>
          <p:nvPr/>
        </p:nvSpPr>
        <p:spPr>
          <a:xfrm>
            <a:off x="466530" y="1264525"/>
            <a:ext cx="7735077"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&lt;html lang="en-US"&gt;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080"/>
              <a:buFont typeface="Arial"/>
              <a:buNone/>
            </a:pPr>
            <a:r>
              <a:rPr b="0" i="0" lang="en-US" sz="1200" u="none" cap="none" strike="noStrike">
                <a:solidFill>
                  <a:srgbClr val="000000"/>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8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169" name="Google Shape;2169;p25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260"/>
          <p:cNvSpPr txBox="1"/>
          <p:nvPr>
            <p:ph type="title"/>
          </p:nvPr>
        </p:nvSpPr>
        <p:spPr>
          <a:xfrm>
            <a:off x="163372" y="586876"/>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CSS- Bootstrap</a:t>
            </a:r>
            <a:endParaRPr/>
          </a:p>
        </p:txBody>
      </p:sp>
      <p:sp>
        <p:nvSpPr>
          <p:cNvPr id="2175" name="Google Shape;2175;p260"/>
          <p:cNvSpPr txBox="1"/>
          <p:nvPr>
            <p:ph idx="1" type="body"/>
          </p:nvPr>
        </p:nvSpPr>
        <p:spPr>
          <a:xfrm>
            <a:off x="163371" y="922428"/>
            <a:ext cx="7487731"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Bootstrap is a free and open-source tool collection for creating responsive websites and web applications. It is the most popular HTML, CSS, and JavaScript framework for developing responsive, mobile-first websites. Nowadays, the websites are perfect for all browsers (IE, Firefox, and Chrome) and for all sizes of screens (Desktop, Tablets, Phablets, and Phones). All thanks to Bootstrap developers – Mark Otto and Jacob Thornton of Twitter, though it was later declared to be an open-source project.</a:t>
            </a:r>
            <a:endParaRPr/>
          </a:p>
        </p:txBody>
      </p:sp>
      <p:pic>
        <p:nvPicPr>
          <p:cNvPr id="2176" name="Google Shape;2176;p260"/>
          <p:cNvPicPr preferRelativeResize="0"/>
          <p:nvPr/>
        </p:nvPicPr>
        <p:blipFill rotWithShape="1">
          <a:blip r:embed="rId3">
            <a:alphaModFix/>
          </a:blip>
          <a:srcRect b="0" l="0" r="0" t="0"/>
          <a:stretch/>
        </p:blipFill>
        <p:spPr>
          <a:xfrm>
            <a:off x="2899537" y="2638900"/>
            <a:ext cx="2078051" cy="1655501"/>
          </a:xfrm>
          <a:prstGeom prst="rect">
            <a:avLst/>
          </a:prstGeom>
          <a:noFill/>
          <a:ln>
            <a:noFill/>
          </a:ln>
        </p:spPr>
      </p:pic>
      <p:pic>
        <p:nvPicPr>
          <p:cNvPr id="2177" name="Google Shape;2177;p260"/>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261"/>
          <p:cNvSpPr txBox="1"/>
          <p:nvPr>
            <p:ph type="title"/>
          </p:nvPr>
        </p:nvSpPr>
        <p:spPr>
          <a:xfrm>
            <a:off x="163372" y="586876"/>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CSS- Bootstrap</a:t>
            </a:r>
            <a:endParaRPr/>
          </a:p>
        </p:txBody>
      </p:sp>
      <p:sp>
        <p:nvSpPr>
          <p:cNvPr id="2183" name="Google Shape;2183;p261"/>
          <p:cNvSpPr txBox="1"/>
          <p:nvPr>
            <p:ph idx="1" type="body"/>
          </p:nvPr>
        </p:nvSpPr>
        <p:spPr>
          <a:xfrm>
            <a:off x="163371" y="922428"/>
            <a:ext cx="7487731"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By using this framework we can easily manipulate the styling of any web page, like font style, text color, background color, flex, grid system, etc. Bootstrap Vesrion 4 &amp; Vesrion 5 are the most popular versions. There are lots of other CSS frameworks like Tailwind CSS, Bulma, and Foundation but among them, this framework is the most popular because of below mentioned features:</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sp>
        <p:nvSpPr>
          <p:cNvPr id="2184" name="Google Shape;2184;p261"/>
          <p:cNvSpPr txBox="1"/>
          <p:nvPr/>
        </p:nvSpPr>
        <p:spPr>
          <a:xfrm>
            <a:off x="457200" y="1809648"/>
            <a:ext cx="6410131" cy="2092881"/>
          </a:xfrm>
          <a:prstGeom prst="rect">
            <a:avLst/>
          </a:prstGeom>
          <a:noFill/>
          <a:ln>
            <a:noFill/>
          </a:ln>
        </p:spPr>
        <p:txBody>
          <a:bodyPr anchorCtr="0" anchor="t" bIns="45700" lIns="91425" spcFirstLastPara="1" rIns="91425" wrap="square" tIns="45700">
            <a:spAutoFit/>
          </a:bodyPr>
          <a:lstStyle/>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It is Faster and Easier way for Web-Development.</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It creates Platform-independent web-pages.</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It creates Responsive Web-pages.</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It designs responsive web pages for mobile devices too.</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chemeClr val="lt1"/>
              </a:buClr>
              <a:buSzPts val="1300"/>
              <a:buFont typeface="Noto Sans Symbols"/>
              <a:buNone/>
            </a:pPr>
            <a:r>
              <a:t/>
            </a:r>
            <a:endParaRPr b="0" i="0" sz="1300" u="none" cap="none" strike="noStrike">
              <a:solidFill>
                <a:schemeClr val="lt1"/>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chemeClr val="lt1"/>
              </a:buClr>
              <a:buSzPts val="1300"/>
              <a:buFont typeface="Noto Sans Symbols"/>
              <a:buChar char="▪"/>
            </a:pPr>
            <a:r>
              <a:rPr b="0" i="0" lang="en-US" sz="1300" u="none" cap="none" strike="noStrike">
                <a:solidFill>
                  <a:schemeClr val="lt1"/>
                </a:solidFill>
                <a:latin typeface="Public Sans"/>
                <a:ea typeface="Public Sans"/>
                <a:cs typeface="Public Sans"/>
                <a:sym typeface="Public Sans"/>
              </a:rPr>
              <a:t>It is a free and open-source framework available on www.getbootstrap.com</a:t>
            </a:r>
            <a:endParaRPr b="0" i="0" sz="1300" u="none" cap="none" strike="noStrike">
              <a:solidFill>
                <a:schemeClr val="lt1"/>
              </a:solidFill>
              <a:latin typeface="Public Sans"/>
              <a:ea typeface="Public Sans"/>
              <a:cs typeface="Public Sans"/>
              <a:sym typeface="Public Sans"/>
            </a:endParaRPr>
          </a:p>
        </p:txBody>
      </p:sp>
      <p:pic>
        <p:nvPicPr>
          <p:cNvPr id="2185" name="Google Shape;2185;p26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262"/>
          <p:cNvSpPr txBox="1"/>
          <p:nvPr>
            <p:ph type="title"/>
          </p:nvPr>
        </p:nvSpPr>
        <p:spPr>
          <a:xfrm>
            <a:off x="163372" y="586876"/>
            <a:ext cx="4949804"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How to use Bootstrap on the webpage:</a:t>
            </a:r>
            <a:endParaRPr/>
          </a:p>
        </p:txBody>
      </p:sp>
      <p:sp>
        <p:nvSpPr>
          <p:cNvPr id="2191" name="Google Shape;2191;p262"/>
          <p:cNvSpPr txBox="1"/>
          <p:nvPr>
            <p:ph idx="1" type="body"/>
          </p:nvPr>
        </p:nvSpPr>
        <p:spPr>
          <a:xfrm>
            <a:off x="163371" y="922428"/>
            <a:ext cx="7487731"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There are two ways to include Bootstrap in the website.</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342900" lvl="0" marL="342900" rtl="0" algn="l">
              <a:lnSpc>
                <a:spcPct val="100000"/>
              </a:lnSpc>
              <a:spcBef>
                <a:spcPts val="0"/>
              </a:spcBef>
              <a:spcAft>
                <a:spcPts val="0"/>
              </a:spcAft>
              <a:buSzPts val="1300"/>
              <a:buFont typeface="Arial"/>
              <a:buAutoNum type="arabicPeriod"/>
            </a:pPr>
            <a:r>
              <a:rPr lang="en-US" sz="1300"/>
              <a:t>Include Bootstrap through CDN links</a:t>
            </a:r>
            <a:endParaRPr/>
          </a:p>
          <a:p>
            <a:pPr indent="-260350" lvl="0" marL="342900" rtl="0" algn="l">
              <a:lnSpc>
                <a:spcPct val="100000"/>
              </a:lnSpc>
              <a:spcBef>
                <a:spcPts val="0"/>
              </a:spcBef>
              <a:spcAft>
                <a:spcPts val="0"/>
              </a:spcAft>
              <a:buSzPts val="1300"/>
              <a:buFont typeface="Arial"/>
              <a:buNone/>
            </a:pPr>
            <a:r>
              <a:t/>
            </a:r>
            <a:endParaRPr sz="1300"/>
          </a:p>
          <a:p>
            <a:pPr indent="-342900" lvl="0" marL="342900" rtl="0" algn="l">
              <a:lnSpc>
                <a:spcPct val="100000"/>
              </a:lnSpc>
              <a:spcBef>
                <a:spcPts val="0"/>
              </a:spcBef>
              <a:spcAft>
                <a:spcPts val="0"/>
              </a:spcAft>
              <a:buSzPts val="1300"/>
              <a:buFont typeface="Arial"/>
              <a:buAutoNum type="arabicPeriod"/>
            </a:pPr>
            <a:r>
              <a:rPr lang="en-US" sz="1300"/>
              <a:t>Download Bootstrap from getbootstrap.com and use it</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pic>
        <p:nvPicPr>
          <p:cNvPr id="2192" name="Google Shape;2192;p26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sp>
        <p:nvSpPr>
          <p:cNvPr id="2197" name="Google Shape;2197;p263"/>
          <p:cNvSpPr/>
          <p:nvPr/>
        </p:nvSpPr>
        <p:spPr>
          <a:xfrm>
            <a:off x="-1" y="195012"/>
            <a:ext cx="9143990" cy="317334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98" name="Google Shape;2198;p263"/>
          <p:cNvSpPr txBox="1"/>
          <p:nvPr>
            <p:ph idx="1" type="body"/>
          </p:nvPr>
        </p:nvSpPr>
        <p:spPr>
          <a:xfrm>
            <a:off x="135731" y="247585"/>
            <a:ext cx="7795289"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b="1" lang="en-US" sz="1300">
                <a:latin typeface="Public Sans"/>
                <a:ea typeface="Public Sans"/>
                <a:cs typeface="Public Sans"/>
                <a:sym typeface="Public Sans"/>
              </a:rPr>
              <a:t>Include Bootstrap through CDN links:</a:t>
            </a:r>
            <a:endParaRPr sz="1300">
              <a:latin typeface="Public Sans"/>
              <a:ea typeface="Public Sans"/>
              <a:cs typeface="Public Sans"/>
              <a:sym typeface="Public Sans"/>
            </a:endParaRPr>
          </a:p>
        </p:txBody>
      </p:sp>
      <p:sp>
        <p:nvSpPr>
          <p:cNvPr id="2199" name="Google Shape;2199;p263"/>
          <p:cNvSpPr txBox="1"/>
          <p:nvPr/>
        </p:nvSpPr>
        <p:spPr>
          <a:xfrm>
            <a:off x="475861" y="713201"/>
            <a:ext cx="8434874" cy="25083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 CSS library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&lt;link rel=”stylesheet” href=”https://stackpath.bootstrapcdn.com/bootstrap/4.3.1/css/bootstrap.min.css” integrity=”sha384-ggOyR0iXCbMQv3Xipma34MD+dH/1fQ784/j6cY/iJTQUOhcWr7x9JvoRxT2MZw1T” crossorigin=”anonymous”&gt;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120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 jQuery library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&lt;script src=”https://code.jquery.com/jquery-3.3.1.slim.min.js” integrity=”sha384-q8i/X+965DzO0rT7abK41JStQIAqVgRVzpbzo5smXKp4YfRvH+8abtTE1Pi6jizo” crossorigin=”anonymous”&gt;&lt;/script&gt;</a:t>
            </a:r>
            <a:endParaRPr b="0" i="0" sz="1400" u="none" cap="none" strike="noStrike">
              <a:solidFill>
                <a:srgbClr val="000000"/>
              </a:solidFill>
              <a:latin typeface="Arial"/>
              <a:ea typeface="Arial"/>
              <a:cs typeface="Arial"/>
              <a:sym typeface="Arial"/>
            </a:endParaRPr>
          </a:p>
        </p:txBody>
      </p:sp>
      <p:pic>
        <p:nvPicPr>
          <p:cNvPr id="2200" name="Google Shape;2200;p26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264"/>
          <p:cNvSpPr/>
          <p:nvPr/>
        </p:nvSpPr>
        <p:spPr>
          <a:xfrm>
            <a:off x="-1" y="195012"/>
            <a:ext cx="9143990" cy="317334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6" name="Google Shape;2206;p264"/>
          <p:cNvSpPr txBox="1"/>
          <p:nvPr/>
        </p:nvSpPr>
        <p:spPr>
          <a:xfrm>
            <a:off x="270588" y="335132"/>
            <a:ext cx="8434874"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 JavaScript library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&lt;script src=”https://cdnjs.cloudflare.com/ajax/libs/popper.js/1.14.7/umd/popper.min.js” integrity=”sha384-UO2eT0CpHqdSJQ6hJty5KVphtPhzWj9WO1clHTMGa3JDZwrnQq4sF86dIHNDz0W1″ crossorigin=”anonymous”&gt;&lt;/script&gt;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 Latest compiled JavaScript library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&lt;script src=”https://stackpath.bootstrapcdn.com/bootstrap/4.3.1/js/bootstrap.min.js” integrity=”sha384-JjSmVgyd0p3pXB1rRibZUAYoIIy6OrQ6VrjIEaFf/nJGzIxFDsf4x0xIM+B07jRM” crossorigin=”anonymous”&gt;&lt;/script&gt;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207" name="Google Shape;2207;p26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265"/>
          <p:cNvSpPr/>
          <p:nvPr/>
        </p:nvSpPr>
        <p:spPr>
          <a:xfrm>
            <a:off x="-1" y="195011"/>
            <a:ext cx="9143990" cy="47009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3" name="Google Shape;2213;p265"/>
          <p:cNvSpPr txBox="1"/>
          <p:nvPr>
            <p:ph idx="1" type="body"/>
          </p:nvPr>
        </p:nvSpPr>
        <p:spPr>
          <a:xfrm>
            <a:off x="135731" y="247585"/>
            <a:ext cx="7795289"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b="1" lang="en-US" sz="1300">
                <a:latin typeface="Public Sans"/>
                <a:ea typeface="Public Sans"/>
                <a:cs typeface="Public Sans"/>
                <a:sym typeface="Public Sans"/>
              </a:rPr>
              <a:t>Example:</a:t>
            </a:r>
            <a:endParaRPr sz="1300">
              <a:latin typeface="Public Sans"/>
              <a:ea typeface="Public Sans"/>
              <a:cs typeface="Public Sans"/>
              <a:sym typeface="Public Sans"/>
            </a:endParaRPr>
          </a:p>
        </p:txBody>
      </p:sp>
      <p:sp>
        <p:nvSpPr>
          <p:cNvPr id="2214" name="Google Shape;2214;p265"/>
          <p:cNvSpPr txBox="1"/>
          <p:nvPr/>
        </p:nvSpPr>
        <p:spPr>
          <a:xfrm>
            <a:off x="475861" y="713201"/>
            <a:ext cx="8434874" cy="40934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&lt;html lang="en"&gt;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&lt;meta charset="utf-8"&gt;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&lt;meta name="viewport"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content="width=device-width, initial-scale=1"&gt;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+dH/1fQ784/j6cY/iJTQUOhcWr7x9JvoRxT2MZw1T"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crossorigin="anonymous"&gt;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215" name="Google Shape;2215;p26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266"/>
          <p:cNvSpPr/>
          <p:nvPr/>
        </p:nvSpPr>
        <p:spPr>
          <a:xfrm>
            <a:off x="-1" y="195012"/>
            <a:ext cx="9143990" cy="317334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1" name="Google Shape;2221;p266"/>
          <p:cNvSpPr txBox="1"/>
          <p:nvPr/>
        </p:nvSpPr>
        <p:spPr>
          <a:xfrm>
            <a:off x="270588" y="335132"/>
            <a:ext cx="8434874" cy="22929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 Bootstrap CSS library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&lt;link rel="stylesheet"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href=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"https://stackpath.bootstrapcdn.com/bootstrap/4.3.1/css/bootstrap.min.css"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integrity=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"sha384-ggOyR0iXCbMQv3Xipma34MD</a:t>
            </a:r>
            <a:endParaRPr b="0" i="0" sz="1400" u="none" cap="none" strike="noStrike">
              <a:solidFill>
                <a:srgbClr val="000000"/>
              </a:solidFill>
              <a:latin typeface="Arial"/>
              <a:ea typeface="Arial"/>
              <a:cs typeface="Arial"/>
              <a:sym typeface="Arial"/>
            </a:endParaRPr>
          </a:p>
        </p:txBody>
      </p:sp>
      <p:pic>
        <p:nvPicPr>
          <p:cNvPr id="2222" name="Google Shape;2222;p26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267"/>
          <p:cNvSpPr/>
          <p:nvPr/>
        </p:nvSpPr>
        <p:spPr>
          <a:xfrm>
            <a:off x="-1" y="195012"/>
            <a:ext cx="9143990" cy="317334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8" name="Google Shape;2228;p267"/>
          <p:cNvSpPr txBox="1"/>
          <p:nvPr/>
        </p:nvSpPr>
        <p:spPr>
          <a:xfrm>
            <a:off x="270588" y="335132"/>
            <a:ext cx="8434874"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 jQuery library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 src=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"https://code.jquery.com/jquery-3.3.1.slim.min.js"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integrity=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"sha384-q8i/X+965DzO0rT7abK41JStQIAqVgRVzpbzo5smXKp4YfRvH+8abtTE1Pi6jizo"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crossorigin="anonymous"&gt;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229" name="Google Shape;2229;p26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214"/>
          <p:cNvSpPr/>
          <p:nvPr/>
        </p:nvSpPr>
        <p:spPr>
          <a:xfrm>
            <a:off x="-1" y="204342"/>
            <a:ext cx="9143990" cy="38544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7" name="Google Shape;1797;p214"/>
          <p:cNvSpPr txBox="1"/>
          <p:nvPr>
            <p:ph type="title"/>
          </p:nvPr>
        </p:nvSpPr>
        <p:spPr>
          <a:xfrm>
            <a:off x="135731" y="34236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How the browser interacts with the servers ?</a:t>
            </a:r>
            <a:br>
              <a:rPr lang="en-US">
                <a:solidFill>
                  <a:schemeClr val="accent1"/>
                </a:solidFill>
              </a:rPr>
            </a:br>
            <a:endParaRPr>
              <a:solidFill>
                <a:schemeClr val="accent1"/>
              </a:solidFill>
            </a:endParaRPr>
          </a:p>
        </p:txBody>
      </p:sp>
      <p:sp>
        <p:nvSpPr>
          <p:cNvPr id="1798" name="Google Shape;1798;p214"/>
          <p:cNvSpPr txBox="1"/>
          <p:nvPr>
            <p:ph idx="1" type="body"/>
          </p:nvPr>
        </p:nvSpPr>
        <p:spPr>
          <a:xfrm>
            <a:off x="135730" y="686457"/>
            <a:ext cx="8830987"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400"/>
              <a:buNone/>
            </a:pPr>
            <a:r>
              <a:rPr lang="en-US" sz="1200"/>
              <a:t>There are few steps to follow to interacts with the servers a client.</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200"/>
              <a:t>User enters the URL(Uniform Resource Locator) of the website or file. The Browser then requests the DNS(DOMAIN NAME SYSTEM) Server.</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200"/>
              <a:t>DNS Server lookup for the address of the WEB Server.</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200"/>
              <a:t>DNS Server responds with the IP address of the WEB Server.</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200"/>
              <a:t>Browser sends over an HTTP/HTTPS request to WEB Server’s IP (provided by DNS server).</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200"/>
              <a:t>Server sends over the necessary files of the website.</a:t>
            </a:r>
            <a:endParaRPr/>
          </a:p>
          <a:p>
            <a:pPr indent="-285750" lvl="0" marL="285750" rtl="0" algn="l">
              <a:lnSpc>
                <a:spcPct val="100000"/>
              </a:lnSpc>
              <a:spcBef>
                <a:spcPts val="750"/>
              </a:spcBef>
              <a:spcAft>
                <a:spcPts val="0"/>
              </a:spcAft>
              <a:buClr>
                <a:schemeClr val="dk1"/>
              </a:buClr>
              <a:buSzPts val="1400"/>
              <a:buFont typeface="Noto Sans Symbols"/>
              <a:buChar char="▪"/>
            </a:pPr>
            <a:r>
              <a:rPr lang="en-US" sz="1200"/>
              <a:t>Browser then renders the files and the website is displayed. This rendering is done with the help of DOM (Document Object Model) interpreter, CSS interpreter and JS Engine collectively known as the JIT or (Just in Time) Compilers.</a:t>
            </a:r>
            <a:endParaRPr/>
          </a:p>
          <a:p>
            <a:pPr indent="-196850" lvl="0" marL="285750" rtl="0" algn="l">
              <a:lnSpc>
                <a:spcPct val="100000"/>
              </a:lnSpc>
              <a:spcBef>
                <a:spcPts val="750"/>
              </a:spcBef>
              <a:spcAft>
                <a:spcPts val="0"/>
              </a:spcAft>
              <a:buClr>
                <a:schemeClr val="dk1"/>
              </a:buClr>
              <a:buSzPts val="1400"/>
              <a:buFont typeface="Noto Sans Symbols"/>
              <a:buNone/>
            </a:pPr>
            <a:r>
              <a:t/>
            </a:r>
            <a:endParaRPr sz="1200"/>
          </a:p>
        </p:txBody>
      </p:sp>
      <p:sp>
        <p:nvSpPr>
          <p:cNvPr id="1799" name="Google Shape;1799;p214"/>
          <p:cNvSpPr/>
          <p:nvPr/>
        </p:nvSpPr>
        <p:spPr>
          <a:xfrm>
            <a:off x="0" y="326503"/>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800" name="Google Shape;1800;p21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268"/>
          <p:cNvSpPr/>
          <p:nvPr/>
        </p:nvSpPr>
        <p:spPr>
          <a:xfrm>
            <a:off x="-1" y="195012"/>
            <a:ext cx="9143990" cy="317334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5" name="Google Shape;2235;p268"/>
          <p:cNvSpPr txBox="1"/>
          <p:nvPr/>
        </p:nvSpPr>
        <p:spPr>
          <a:xfrm>
            <a:off x="270588" y="335132"/>
            <a:ext cx="8434874"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 JavaScript library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 src=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"https://cdnjs.cloudflare.com/ajax/libs/popper.js/1.14.7/umd/popper.min.js"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integrity=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"sha384-UO2eT0CpHqdSJQ6hJty5KVphtPhzWj9WO1clHTMGa3JDZwrnQq4sF86dIHNDz0W1"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crossorigin="anonymous"&gt;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236" name="Google Shape;2236;p26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269"/>
          <p:cNvSpPr/>
          <p:nvPr/>
        </p:nvSpPr>
        <p:spPr>
          <a:xfrm>
            <a:off x="-1" y="195012"/>
            <a:ext cx="9143990" cy="3677192"/>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2" name="Google Shape;2242;p269"/>
          <p:cNvSpPr txBox="1"/>
          <p:nvPr/>
        </p:nvSpPr>
        <p:spPr>
          <a:xfrm>
            <a:off x="270588" y="335132"/>
            <a:ext cx="8434874" cy="32932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 Latest compiled JavaScript library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 src=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"https://stackpath.bootstrapcdn.com/bootstrap/4.3.1/js/bootstrap.min.js"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integrity=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"sha384-JjSmVgyd0p3pXB1rRibZUAYoIIy6OrQ6VrjIEaFf/nJGzIxFDsf4x0xIM+B07jRM"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crossorigin="anonymous"&gt;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243" name="Google Shape;2243;p26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270"/>
          <p:cNvSpPr/>
          <p:nvPr/>
        </p:nvSpPr>
        <p:spPr>
          <a:xfrm>
            <a:off x="-1" y="195011"/>
            <a:ext cx="9143990" cy="3910457"/>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9" name="Google Shape;2249;p270"/>
          <p:cNvSpPr txBox="1"/>
          <p:nvPr/>
        </p:nvSpPr>
        <p:spPr>
          <a:xfrm>
            <a:off x="270588" y="335132"/>
            <a:ext cx="8434874" cy="36933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&lt;div class="container text-center"&gt;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 Text color class used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&lt;h1 class="text-success"&gt;Sunstone Eduversity&lt;/h1&gt;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&lt;p&gt;Sunstone Eduversity&lt;/p&gt;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250" name="Google Shape;2250;p27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pic>
        <p:nvPicPr>
          <p:cNvPr id="2255" name="Google Shape;2255;p271"/>
          <p:cNvPicPr preferRelativeResize="0"/>
          <p:nvPr/>
        </p:nvPicPr>
        <p:blipFill rotWithShape="1">
          <a:blip r:embed="rId3">
            <a:alphaModFix/>
          </a:blip>
          <a:srcRect b="0" l="0" r="0" t="0"/>
          <a:stretch/>
        </p:blipFill>
        <p:spPr>
          <a:xfrm>
            <a:off x="590550" y="1457325"/>
            <a:ext cx="7962900" cy="2228850"/>
          </a:xfrm>
          <a:prstGeom prst="rect">
            <a:avLst/>
          </a:prstGeom>
          <a:noFill/>
          <a:ln>
            <a:noFill/>
          </a:ln>
        </p:spPr>
      </p:pic>
      <p:pic>
        <p:nvPicPr>
          <p:cNvPr id="2256" name="Google Shape;2256;p271"/>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272"/>
          <p:cNvSpPr/>
          <p:nvPr/>
        </p:nvSpPr>
        <p:spPr>
          <a:xfrm>
            <a:off x="-1" y="195011"/>
            <a:ext cx="9143990" cy="4778205"/>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2" name="Google Shape;2262;p272"/>
          <p:cNvSpPr txBox="1"/>
          <p:nvPr/>
        </p:nvSpPr>
        <p:spPr>
          <a:xfrm>
            <a:off x="270588" y="335132"/>
            <a:ext cx="8434874" cy="1092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Public Sans"/>
                <a:ea typeface="Public Sans"/>
                <a:cs typeface="Public Sans"/>
                <a:sym typeface="Public Sans"/>
              </a:rPr>
              <a:t>Download Bootstrap from getbootstrap.com and use it:</a:t>
            </a:r>
            <a:br>
              <a:rPr b="1" i="0" lang="en-US" sz="1300" u="none" cap="none" strike="noStrike">
                <a:solidFill>
                  <a:srgbClr val="000000"/>
                </a:solidFill>
                <a:latin typeface="Public Sans"/>
                <a:ea typeface="Public Sans"/>
                <a:cs typeface="Public Sans"/>
                <a:sym typeface="Public Sans"/>
              </a:rPr>
            </a:br>
            <a:br>
              <a:rPr b="1" i="0" lang="en-US" sz="1300" u="none" cap="none" strike="noStrike">
                <a:solidFill>
                  <a:srgbClr val="000000"/>
                </a:solidFill>
                <a:latin typeface="Public Sans"/>
                <a:ea typeface="Public Sans"/>
                <a:cs typeface="Public Sans"/>
                <a:sym typeface="Public Sans"/>
              </a:rPr>
            </a:br>
            <a:r>
              <a:rPr b="0" i="0" lang="en-US" sz="1300" u="none" cap="none" strike="noStrike">
                <a:solidFill>
                  <a:srgbClr val="000000"/>
                </a:solidFill>
                <a:latin typeface="Public Sans"/>
                <a:ea typeface="Public Sans"/>
                <a:cs typeface="Public Sans"/>
                <a:sym typeface="Public Sans"/>
              </a:rPr>
              <a:t>Goto www.getbootstrap.com and click Getting Started. Click on the Download Bootstrap button.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Public Sans"/>
              <a:ea typeface="Public Sans"/>
              <a:cs typeface="Public Sans"/>
              <a:sym typeface="Public Sans"/>
            </a:endParaRPr>
          </a:p>
        </p:txBody>
      </p:sp>
      <p:pic>
        <p:nvPicPr>
          <p:cNvPr id="2263" name="Google Shape;2263;p272"/>
          <p:cNvPicPr preferRelativeResize="0"/>
          <p:nvPr/>
        </p:nvPicPr>
        <p:blipFill rotWithShape="1">
          <a:blip r:embed="rId3">
            <a:alphaModFix/>
          </a:blip>
          <a:srcRect b="0" l="0" r="0" t="0"/>
          <a:stretch/>
        </p:blipFill>
        <p:spPr>
          <a:xfrm>
            <a:off x="1322598" y="1257373"/>
            <a:ext cx="5946225" cy="3350949"/>
          </a:xfrm>
          <a:prstGeom prst="rect">
            <a:avLst/>
          </a:prstGeom>
          <a:noFill/>
          <a:ln>
            <a:noFill/>
          </a:ln>
        </p:spPr>
      </p:pic>
      <p:pic>
        <p:nvPicPr>
          <p:cNvPr id="2264" name="Google Shape;2264;p272"/>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273"/>
          <p:cNvSpPr/>
          <p:nvPr/>
        </p:nvSpPr>
        <p:spPr>
          <a:xfrm>
            <a:off x="-1" y="195011"/>
            <a:ext cx="9143990" cy="3910457"/>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0" name="Google Shape;2270;p273"/>
          <p:cNvSpPr txBox="1"/>
          <p:nvPr/>
        </p:nvSpPr>
        <p:spPr>
          <a:xfrm>
            <a:off x="270588" y="335132"/>
            <a:ext cx="8434874" cy="26930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A.zip file would get downloaded. Extract the zip file and go to the distribution folder. It contains two folders named CSS and JS.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&lt;link rel=”stylesheet” type=”text/css” href=”css/bootstrap.min.css”&gt;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&lt;script src=”js/bootstrap.min.js”&gt;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&lt;script src=”https://ajax.googleapis.com/ajax/libs/jquery/2.1.3/jquery.min.js”&gt;&lt;/script&gt;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Add the file link to the HTML document and then open the web page using web browsers.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271" name="Google Shape;2271;p27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274"/>
          <p:cNvSpPr/>
          <p:nvPr/>
        </p:nvSpPr>
        <p:spPr>
          <a:xfrm>
            <a:off x="-1" y="195011"/>
            <a:ext cx="9143990" cy="470090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7" name="Google Shape;2277;p274"/>
          <p:cNvSpPr txBox="1"/>
          <p:nvPr>
            <p:ph idx="1" type="body"/>
          </p:nvPr>
        </p:nvSpPr>
        <p:spPr>
          <a:xfrm>
            <a:off x="135731" y="247585"/>
            <a:ext cx="7795289"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b="1" lang="en-US" sz="1300">
                <a:latin typeface="Public Sans"/>
                <a:ea typeface="Public Sans"/>
                <a:cs typeface="Public Sans"/>
                <a:sym typeface="Public Sans"/>
              </a:rPr>
              <a:t>Example:</a:t>
            </a:r>
            <a:endParaRPr sz="1300">
              <a:latin typeface="Public Sans"/>
              <a:ea typeface="Public Sans"/>
              <a:cs typeface="Public Sans"/>
              <a:sym typeface="Public Sans"/>
            </a:endParaRPr>
          </a:p>
        </p:txBody>
      </p:sp>
      <p:sp>
        <p:nvSpPr>
          <p:cNvPr id="2278" name="Google Shape;2278;p274"/>
          <p:cNvSpPr txBox="1"/>
          <p:nvPr/>
        </p:nvSpPr>
        <p:spPr>
          <a:xfrm>
            <a:off x="475861" y="713201"/>
            <a:ext cx="8434874"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&lt;html lang="en"&gt;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&lt;meta charset="utf-8"&gt;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&lt;meta name="viewport"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content="width=device-width, initial-scale=1"&gt;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279" name="Google Shape;2279;p27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275"/>
          <p:cNvSpPr/>
          <p:nvPr/>
        </p:nvSpPr>
        <p:spPr>
          <a:xfrm>
            <a:off x="-1" y="195011"/>
            <a:ext cx="9143990" cy="3910457"/>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5" name="Google Shape;2285;p275"/>
          <p:cNvSpPr txBox="1"/>
          <p:nvPr/>
        </p:nvSpPr>
        <p:spPr>
          <a:xfrm>
            <a:off x="270588" y="335132"/>
            <a:ext cx="8434874" cy="16927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 Bootstrap CSS library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&lt;link rel="stylesheet"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type="text/css"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href="css/bootstrap.min.css"&gt;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286" name="Google Shape;2286;p27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276"/>
          <p:cNvSpPr/>
          <p:nvPr/>
        </p:nvSpPr>
        <p:spPr>
          <a:xfrm>
            <a:off x="-1" y="195011"/>
            <a:ext cx="9143990" cy="3910457"/>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2" name="Google Shape;2292;p276"/>
          <p:cNvSpPr txBox="1"/>
          <p:nvPr/>
        </p:nvSpPr>
        <p:spPr>
          <a:xfrm>
            <a:off x="270588" y="335132"/>
            <a:ext cx="8434874" cy="2492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 JavaScript library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 src="js/bootstrap.min.js"&gt;&lt;/script&gt;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&lt;div class="container text-center"&gt;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293" name="Google Shape;2293;p27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77"/>
          <p:cNvSpPr/>
          <p:nvPr/>
        </p:nvSpPr>
        <p:spPr>
          <a:xfrm>
            <a:off x="-1" y="195011"/>
            <a:ext cx="9143990" cy="3910457"/>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9" name="Google Shape;2299;p277"/>
          <p:cNvSpPr txBox="1"/>
          <p:nvPr/>
        </p:nvSpPr>
        <p:spPr>
          <a:xfrm>
            <a:off x="270588" y="335132"/>
            <a:ext cx="8434874" cy="26930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 Text color class used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&lt;h1 class="text-success"&gt;Sunstone Eduversity&lt;/h1&gt;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&lt;p&gt;Best Job Placement Assistance&lt;/p&gt;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p:txBody>
      </p:sp>
      <p:pic>
        <p:nvPicPr>
          <p:cNvPr id="2300" name="Google Shape;2300;p27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215"/>
          <p:cNvSpPr/>
          <p:nvPr/>
        </p:nvSpPr>
        <p:spPr>
          <a:xfrm>
            <a:off x="-1" y="195011"/>
            <a:ext cx="9143990" cy="448895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06" name="Google Shape;1806;p215"/>
          <p:cNvSpPr txBox="1"/>
          <p:nvPr>
            <p:ph type="title"/>
          </p:nvPr>
        </p:nvSpPr>
        <p:spPr>
          <a:xfrm>
            <a:off x="135731" y="33303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Advantages of Client-Server Architecture</a:t>
            </a:r>
            <a:br>
              <a:rPr lang="en-US"/>
            </a:br>
            <a:endParaRPr/>
          </a:p>
        </p:txBody>
      </p:sp>
      <p:sp>
        <p:nvSpPr>
          <p:cNvPr id="1807" name="Google Shape;1807;p215"/>
          <p:cNvSpPr txBox="1"/>
          <p:nvPr>
            <p:ph idx="1" type="body"/>
          </p:nvPr>
        </p:nvSpPr>
        <p:spPr>
          <a:xfrm>
            <a:off x="135731" y="677126"/>
            <a:ext cx="7813951" cy="92774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750"/>
              </a:spcBef>
              <a:spcAft>
                <a:spcPts val="0"/>
              </a:spcAft>
              <a:buSzPts val="1200"/>
              <a:buFont typeface="Arial"/>
              <a:buAutoNum type="arabicPeriod"/>
            </a:pPr>
            <a:r>
              <a:rPr lang="en-US" sz="1200">
                <a:latin typeface="Public Sans"/>
                <a:ea typeface="Public Sans"/>
                <a:cs typeface="Public Sans"/>
                <a:sym typeface="Public Sans"/>
              </a:rPr>
              <a:t>̌Management is Easy –  It is rather easy to manage the files because they are all stored on one server. Client-server networks have the best management to track and find records of required files.</a:t>
            </a:r>
            <a:endParaRPr/>
          </a:p>
          <a:p>
            <a:pPr indent="-228600" lvl="0" marL="228600" rtl="0" algn="l">
              <a:lnSpc>
                <a:spcPct val="100000"/>
              </a:lnSpc>
              <a:spcBef>
                <a:spcPts val="750"/>
              </a:spcBef>
              <a:spcAft>
                <a:spcPts val="0"/>
              </a:spcAft>
              <a:buSzPts val="1200"/>
              <a:buFont typeface="Arial"/>
              <a:buAutoNum type="arabicPeriod"/>
            </a:pPr>
            <a:r>
              <a:rPr lang="en-US" sz="1200">
                <a:latin typeface="Public Sans"/>
                <a:ea typeface="Public Sans"/>
                <a:cs typeface="Public Sans"/>
                <a:sym typeface="Public Sans"/>
              </a:rPr>
              <a:t>Easily Accessible – Clients can log into the system regardless of their location or their platform of choice, allowing each employee to access their corporate information without having to use a terminal mode or a processor.</a:t>
            </a:r>
            <a:endParaRPr/>
          </a:p>
          <a:p>
            <a:pPr indent="-228600" lvl="0" marL="228600" rtl="0" algn="l">
              <a:lnSpc>
                <a:spcPct val="100000"/>
              </a:lnSpc>
              <a:spcBef>
                <a:spcPts val="750"/>
              </a:spcBef>
              <a:spcAft>
                <a:spcPts val="0"/>
              </a:spcAft>
              <a:buSzPts val="1200"/>
              <a:buFont typeface="Arial"/>
              <a:buAutoNum type="arabicPeriod"/>
            </a:pPr>
            <a:r>
              <a:rPr lang="en-US" sz="1200">
                <a:latin typeface="Public Sans"/>
                <a:ea typeface="Public Sans"/>
                <a:cs typeface="Public Sans"/>
                <a:sym typeface="Public Sans"/>
              </a:rPr>
              <a:t>Servers are Scalable –  A client-server network is highly scalable. Whenever the user needs, they can add more resources such as clients and servers, thus increasing the size of the server without any interruption. Due to the fact that the server is centralized, permission to network resources is not an issue, so very few staff members are required for configurations even if the size increases.</a:t>
            </a:r>
            <a:endParaRPr/>
          </a:p>
          <a:p>
            <a:pPr indent="-228600" lvl="0" marL="228600" rtl="0" algn="l">
              <a:lnSpc>
                <a:spcPct val="100000"/>
              </a:lnSpc>
              <a:spcBef>
                <a:spcPts val="750"/>
              </a:spcBef>
              <a:spcAft>
                <a:spcPts val="0"/>
              </a:spcAft>
              <a:buSzPts val="1200"/>
              <a:buFont typeface="Arial"/>
              <a:buAutoNum type="arabicPeriod"/>
            </a:pPr>
            <a:r>
              <a:rPr lang="en-US" sz="1200">
                <a:latin typeface="Public Sans"/>
                <a:ea typeface="Public Sans"/>
                <a:cs typeface="Public Sans"/>
                <a:sym typeface="Public Sans"/>
              </a:rPr>
              <a:t>Centralized Control – Client-server networks have the advantage of centralized control since all information is stored in a single location. Since the network administrator has full control over management and administration, this is especially beneficial. As a result, any problems that arise throughout the entire network can be solved from one central location. As a result, it has also become much easier to update data and resources.</a:t>
            </a:r>
            <a:endParaRPr/>
          </a:p>
          <a:p>
            <a:pPr indent="-228600" lvl="0" marL="228600" rtl="0" algn="l">
              <a:lnSpc>
                <a:spcPct val="100000"/>
              </a:lnSpc>
              <a:spcBef>
                <a:spcPts val="750"/>
              </a:spcBef>
              <a:spcAft>
                <a:spcPts val="0"/>
              </a:spcAft>
              <a:buSzPts val="1200"/>
              <a:buFont typeface="Arial"/>
              <a:buAutoNum type="arabicPeriod"/>
            </a:pPr>
            <a:r>
              <a:rPr lang="en-US" sz="1200">
                <a:latin typeface="Public Sans"/>
                <a:ea typeface="Public Sans"/>
                <a:cs typeface="Public Sans"/>
                <a:sym typeface="Public Sans"/>
              </a:rPr>
              <a:t>Security – Due to its centralized architecture, client-server networks protect data well. A single backup can be used to recover all of the files if the data are lost, such as imposing credentials like username and passwords. Another method of enforcing access controls is imposing credentials like username and password.</a:t>
            </a:r>
            <a:endParaRPr/>
          </a:p>
          <a:p>
            <a:pPr indent="-152400" lvl="0" marL="228600" rtl="0" algn="l">
              <a:lnSpc>
                <a:spcPct val="100000"/>
              </a:lnSpc>
              <a:spcBef>
                <a:spcPts val="750"/>
              </a:spcBef>
              <a:spcAft>
                <a:spcPts val="0"/>
              </a:spcAft>
              <a:buSzPts val="1200"/>
              <a:buFont typeface="Arial"/>
              <a:buNone/>
            </a:pPr>
            <a:r>
              <a:t/>
            </a:r>
            <a:endParaRPr sz="1200">
              <a:latin typeface="Public Sans"/>
              <a:ea typeface="Public Sans"/>
              <a:cs typeface="Public Sans"/>
              <a:sym typeface="Public Sans"/>
            </a:endParaRPr>
          </a:p>
          <a:p>
            <a:pPr indent="-152400" lvl="0" marL="228600" rtl="0" algn="l">
              <a:lnSpc>
                <a:spcPct val="100000"/>
              </a:lnSpc>
              <a:spcBef>
                <a:spcPts val="750"/>
              </a:spcBef>
              <a:spcAft>
                <a:spcPts val="0"/>
              </a:spcAft>
              <a:buSzPts val="1200"/>
              <a:buFont typeface="Arial"/>
              <a:buNone/>
            </a:pPr>
            <a:r>
              <a:t/>
            </a:r>
            <a:endParaRPr sz="1200">
              <a:latin typeface="Public Sans"/>
              <a:ea typeface="Public Sans"/>
              <a:cs typeface="Public Sans"/>
              <a:sym typeface="Public Sans"/>
            </a:endParaRPr>
          </a:p>
        </p:txBody>
      </p:sp>
      <p:pic>
        <p:nvPicPr>
          <p:cNvPr id="1808" name="Google Shape;1808;p21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pic>
        <p:nvPicPr>
          <p:cNvPr id="2305" name="Google Shape;2305;p278"/>
          <p:cNvPicPr preferRelativeResize="0"/>
          <p:nvPr/>
        </p:nvPicPr>
        <p:blipFill rotWithShape="1">
          <a:blip r:embed="rId3">
            <a:alphaModFix/>
          </a:blip>
          <a:srcRect b="0" l="0" r="0" t="0"/>
          <a:stretch/>
        </p:blipFill>
        <p:spPr>
          <a:xfrm>
            <a:off x="590550" y="1457325"/>
            <a:ext cx="7962900" cy="2228850"/>
          </a:xfrm>
          <a:prstGeom prst="rect">
            <a:avLst/>
          </a:prstGeom>
          <a:noFill/>
          <a:ln>
            <a:noFill/>
          </a:ln>
        </p:spPr>
      </p:pic>
      <p:pic>
        <p:nvPicPr>
          <p:cNvPr id="2306" name="Google Shape;2306;p278"/>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279"/>
          <p:cNvSpPr txBox="1"/>
          <p:nvPr>
            <p:ph type="title"/>
          </p:nvPr>
        </p:nvSpPr>
        <p:spPr>
          <a:xfrm>
            <a:off x="163372" y="586876"/>
            <a:ext cx="4949804"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JQuery</a:t>
            </a:r>
            <a:endParaRPr/>
          </a:p>
        </p:txBody>
      </p:sp>
      <p:sp>
        <p:nvSpPr>
          <p:cNvPr id="2312" name="Google Shape;2312;p279"/>
          <p:cNvSpPr txBox="1"/>
          <p:nvPr>
            <p:ph idx="1" type="body"/>
          </p:nvPr>
        </p:nvSpPr>
        <p:spPr>
          <a:xfrm>
            <a:off x="163372" y="875774"/>
            <a:ext cx="8206188" cy="102767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200"/>
              <a:buFont typeface="Noto Sans Symbols"/>
              <a:buChar char="▪"/>
            </a:pPr>
            <a:r>
              <a:rPr lang="en-US" sz="1200"/>
              <a:t>jQuery is an open-source JavaScript library that simplifies the interactions between an HTML/CSS document, or more precisely the Document Object Model (DOM), and JavaScript. Elaborating the terms, it simplifies HTML document traversing and manipulation, browser event handling, DOM animations, Ajax interactions, and cross-browser JavaScript development.</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0" lvl="0" marL="0" rtl="0" algn="l">
              <a:lnSpc>
                <a:spcPct val="100000"/>
              </a:lnSpc>
              <a:spcBef>
                <a:spcPts val="0"/>
              </a:spcBef>
              <a:spcAft>
                <a:spcPts val="0"/>
              </a:spcAft>
              <a:buSzPts val="1300"/>
              <a:buNone/>
            </a:pPr>
            <a:r>
              <a:rPr b="1" lang="en-US" sz="1300"/>
              <a:t>Why jQuery?</a:t>
            </a:r>
            <a:endParaRPr/>
          </a:p>
          <a:p>
            <a:pPr indent="0" lvl="0" marL="0" rtl="0" algn="l">
              <a:lnSpc>
                <a:spcPct val="100000"/>
              </a:lnSpc>
              <a:spcBef>
                <a:spcPts val="0"/>
              </a:spcBef>
              <a:spcAft>
                <a:spcPts val="0"/>
              </a:spcAft>
              <a:buSzPts val="1200"/>
              <a:buNone/>
            </a:pPr>
            <a:r>
              <a:rPr lang="en-US" sz="1200"/>
              <a:t>Some of the key points which support the answer for why to use jQuery:</a:t>
            </a:r>
            <a:endParaRPr/>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a:p>
            <a:pPr indent="-203200" lvl="0" marL="285750" rtl="0" algn="l">
              <a:lnSpc>
                <a:spcPct val="100000"/>
              </a:lnSpc>
              <a:spcBef>
                <a:spcPts val="0"/>
              </a:spcBef>
              <a:spcAft>
                <a:spcPts val="0"/>
              </a:spcAft>
              <a:buClr>
                <a:schemeClr val="lt1"/>
              </a:buClr>
              <a:buSzPts val="1300"/>
              <a:buFont typeface="Noto Sans Symbols"/>
              <a:buNone/>
            </a:pPr>
            <a:r>
              <a:t/>
            </a:r>
            <a:endParaRPr sz="1300"/>
          </a:p>
        </p:txBody>
      </p:sp>
      <p:sp>
        <p:nvSpPr>
          <p:cNvPr id="2313" name="Google Shape;2313;p279"/>
          <p:cNvSpPr txBox="1"/>
          <p:nvPr/>
        </p:nvSpPr>
        <p:spPr>
          <a:xfrm>
            <a:off x="163372" y="2238997"/>
            <a:ext cx="8546841" cy="323165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lt1"/>
              </a:buClr>
              <a:buSzPts val="1200"/>
              <a:buFont typeface="Noto Sans Symbols"/>
              <a:buChar char="▪"/>
            </a:pPr>
            <a:r>
              <a:rPr b="0" i="0" lang="en-US" sz="1200" u="none" cap="none" strike="noStrike">
                <a:solidFill>
                  <a:schemeClr val="lt1"/>
                </a:solidFill>
                <a:latin typeface="Public Sans"/>
                <a:ea typeface="Public Sans"/>
                <a:cs typeface="Public Sans"/>
                <a:sym typeface="Public Sans"/>
              </a:rPr>
              <a:t>It is incredibly popular, which is to say it has a large community of users and a healthy amount of contributors who participate as developers and evangelists.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chemeClr val="lt1"/>
              </a:buClr>
              <a:buSzPts val="1200"/>
              <a:buFont typeface="Noto Sans Symbols"/>
              <a:buChar char="▪"/>
            </a:pPr>
            <a:r>
              <a:rPr b="0" i="0" lang="en-US" sz="1200" u="none" cap="none" strike="noStrike">
                <a:solidFill>
                  <a:schemeClr val="lt1"/>
                </a:solidFill>
                <a:latin typeface="Public Sans"/>
                <a:ea typeface="Public Sans"/>
                <a:cs typeface="Public Sans"/>
                <a:sym typeface="Public Sans"/>
              </a:rPr>
              <a:t>It normalizes the differences between web browsers so that you don’t have to.</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chemeClr val="lt1"/>
              </a:buClr>
              <a:buSzPts val="1200"/>
              <a:buFont typeface="Noto Sans Symbols"/>
              <a:buChar char="▪"/>
            </a:pPr>
            <a:r>
              <a:rPr b="0" i="0" lang="en-US" sz="1200" u="none" cap="none" strike="noStrike">
                <a:solidFill>
                  <a:schemeClr val="lt1"/>
                </a:solidFill>
                <a:latin typeface="Public Sans"/>
                <a:ea typeface="Public Sans"/>
                <a:cs typeface="Public Sans"/>
                <a:sym typeface="Public Sans"/>
              </a:rPr>
              <a:t>It is intentionally a lightweight footprint with a simple yet clever plugin architecture.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chemeClr val="lt1"/>
              </a:buClr>
              <a:buSzPts val="1200"/>
              <a:buFont typeface="Noto Sans Symbols"/>
              <a:buChar char="▪"/>
            </a:pPr>
            <a:r>
              <a:rPr b="0" i="0" lang="en-US" sz="1200" u="none" cap="none" strike="noStrike">
                <a:solidFill>
                  <a:schemeClr val="lt1"/>
                </a:solidFill>
                <a:latin typeface="Public Sans"/>
                <a:ea typeface="Public Sans"/>
                <a:cs typeface="Public Sans"/>
                <a:sym typeface="Public Sans"/>
              </a:rPr>
              <a:t>Its repository of plugins is vast and has seen steady growth since jQuery’s release.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chemeClr val="lt1"/>
              </a:buClr>
              <a:buSzPts val="1200"/>
              <a:buFont typeface="Noto Sans Symbols"/>
              <a:buChar char="▪"/>
            </a:pPr>
            <a:r>
              <a:rPr b="0" i="0" lang="en-US" sz="1200" u="none" cap="none" strike="noStrike">
                <a:solidFill>
                  <a:schemeClr val="lt1"/>
                </a:solidFill>
                <a:latin typeface="Public Sans"/>
                <a:ea typeface="Public Sans"/>
                <a:cs typeface="Public Sans"/>
                <a:sym typeface="Public Sans"/>
              </a:rPr>
              <a:t>Its API is fully documented, including inline code examples, which in the world of JavaScript libraries is a luxury. Heck, any documentation at all was a luxury for years.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chemeClr val="lt1"/>
              </a:buClr>
              <a:buSzPts val="1200"/>
              <a:buFont typeface="Noto Sans Symbols"/>
              <a:buChar char="▪"/>
            </a:pPr>
            <a:r>
              <a:rPr b="0" i="0" lang="en-US" sz="1200" u="none" cap="none" strike="noStrike">
                <a:solidFill>
                  <a:schemeClr val="lt1"/>
                </a:solidFill>
                <a:latin typeface="Public Sans"/>
                <a:ea typeface="Public Sans"/>
                <a:cs typeface="Public Sans"/>
                <a:sym typeface="Public Sans"/>
              </a:rPr>
              <a:t>It is friendly, which is to say it provides helpful ways to avoid conflicts with other JavaScript libraries.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p:txBody>
      </p:sp>
      <p:pic>
        <p:nvPicPr>
          <p:cNvPr id="2314" name="Google Shape;2314;p27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p280"/>
          <p:cNvSpPr txBox="1"/>
          <p:nvPr>
            <p:ph type="title"/>
          </p:nvPr>
        </p:nvSpPr>
        <p:spPr>
          <a:xfrm>
            <a:off x="163372" y="586876"/>
            <a:ext cx="4949804"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Advantages:</a:t>
            </a:r>
            <a:endParaRPr/>
          </a:p>
        </p:txBody>
      </p:sp>
      <p:sp>
        <p:nvSpPr>
          <p:cNvPr id="2320" name="Google Shape;2320;p280"/>
          <p:cNvSpPr txBox="1"/>
          <p:nvPr>
            <p:ph idx="1" type="body"/>
          </p:nvPr>
        </p:nvSpPr>
        <p:spPr>
          <a:xfrm>
            <a:off x="163372" y="1025064"/>
            <a:ext cx="8206188" cy="102767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200"/>
              <a:buFont typeface="Noto Sans Symbols"/>
              <a:buChar char="▪"/>
            </a:pPr>
            <a:r>
              <a:rPr lang="en-US" sz="1200"/>
              <a:t>Wide range of plug-ins that allows developers to create plug-ins on top of the JavaScript library.</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Large development community.</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It is a lot easier to use compared to standard javascript and other javascript libraries.</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It lets users develop Ajax templates with ease. Ajax enables a sleeker interface where actions can be performed on pages without requiring the entire page to be reloaded.</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Being Light weight and a powerful chaining capabilities makes it more strong.</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p:txBody>
      </p:sp>
      <p:pic>
        <p:nvPicPr>
          <p:cNvPr id="2321" name="Google Shape;2321;p28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281"/>
          <p:cNvSpPr txBox="1"/>
          <p:nvPr>
            <p:ph type="title"/>
          </p:nvPr>
        </p:nvSpPr>
        <p:spPr>
          <a:xfrm>
            <a:off x="163372" y="586876"/>
            <a:ext cx="4949804"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Disadvantages:</a:t>
            </a:r>
            <a:endParaRPr/>
          </a:p>
        </p:txBody>
      </p:sp>
      <p:sp>
        <p:nvSpPr>
          <p:cNvPr id="2327" name="Google Shape;2327;p281"/>
          <p:cNvSpPr txBox="1"/>
          <p:nvPr>
            <p:ph idx="1" type="body"/>
          </p:nvPr>
        </p:nvSpPr>
        <p:spPr>
          <a:xfrm>
            <a:off x="163372" y="1025064"/>
            <a:ext cx="7786310" cy="102767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200"/>
              <a:buFont typeface="Noto Sans Symbols"/>
              <a:buChar char="▪"/>
            </a:pPr>
            <a:r>
              <a:rPr lang="en-US" sz="1200"/>
              <a:t>While jQuery has an impressive library in terms of quantity, depending on how much customization you require on your website. The functionality may be limited thus using raw javascript may be inevitable in some cases.</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The JQuery javascript file is required to run the commands, while the size of this file is relatively small (25-100KB depending on the server). It is still a strain on the client computer and maybe your web server as well if you intend to host the script on your own web server.</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p:txBody>
      </p:sp>
      <p:pic>
        <p:nvPicPr>
          <p:cNvPr id="2328" name="Google Shape;2328;p28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282"/>
          <p:cNvSpPr txBox="1"/>
          <p:nvPr>
            <p:ph type="title"/>
          </p:nvPr>
        </p:nvSpPr>
        <p:spPr>
          <a:xfrm>
            <a:off x="163372" y="586876"/>
            <a:ext cx="4949804"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Using jQuery (JS) library on HTML page</a:t>
            </a:r>
            <a:endParaRPr/>
          </a:p>
        </p:txBody>
      </p:sp>
      <p:sp>
        <p:nvSpPr>
          <p:cNvPr id="2334" name="Google Shape;2334;p282"/>
          <p:cNvSpPr txBox="1"/>
          <p:nvPr>
            <p:ph idx="1" type="body"/>
          </p:nvPr>
        </p:nvSpPr>
        <p:spPr>
          <a:xfrm>
            <a:off x="163372" y="1025064"/>
            <a:ext cx="8523428" cy="102767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t>There are several ways to start using jQuery on your web site.</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Use the Google-hosted/ Microsoft-hosted content delivery network (CDN) to include a version of jQuery.</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Download own version of jQuery from jQuery.com and host it on own server or local filesystem.</a:t>
            </a:r>
            <a:endParaRPr/>
          </a:p>
          <a:p>
            <a:pPr indent="0" lvl="0" marL="0" rtl="0" algn="l">
              <a:lnSpc>
                <a:spcPct val="100000"/>
              </a:lnSpc>
              <a:spcBef>
                <a:spcPts val="0"/>
              </a:spcBef>
              <a:spcAft>
                <a:spcPts val="0"/>
              </a:spcAft>
              <a:buSzPts val="1200"/>
              <a:buNone/>
            </a:pPr>
            <a:r>
              <a:t/>
            </a:r>
            <a:endParaRPr sz="1200"/>
          </a:p>
          <a:p>
            <a:pPr indent="-285750" lvl="0" marL="285750" rtl="0" algn="l">
              <a:lnSpc>
                <a:spcPct val="100000"/>
              </a:lnSpc>
              <a:spcBef>
                <a:spcPts val="0"/>
              </a:spcBef>
              <a:spcAft>
                <a:spcPts val="0"/>
              </a:spcAft>
              <a:buClr>
                <a:schemeClr val="lt1"/>
              </a:buClr>
              <a:buSzPts val="1200"/>
              <a:buFont typeface="Noto Sans Symbols"/>
              <a:buChar char="▪"/>
            </a:pPr>
            <a:r>
              <a:rPr lang="en-US" sz="1200"/>
              <a:t>Basic syntax for any jQuery function is:</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p:txBody>
      </p:sp>
      <p:sp>
        <p:nvSpPr>
          <p:cNvPr id="2335" name="Google Shape;2335;p282"/>
          <p:cNvSpPr txBox="1"/>
          <p:nvPr/>
        </p:nvSpPr>
        <p:spPr>
          <a:xfrm>
            <a:off x="466532" y="2478443"/>
            <a:ext cx="669938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Public Sans"/>
                <a:ea typeface="Public Sans"/>
                <a:cs typeface="Public Sans"/>
                <a:sym typeface="Public Sans"/>
              </a:rPr>
              <a:t>$(selector).action()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Public Sans"/>
                <a:ea typeface="Public Sans"/>
                <a:cs typeface="Public Sans"/>
                <a:sym typeface="Public Sans"/>
              </a:rPr>
              <a:t>A $ sign is to define/access jQuery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Public Sans"/>
                <a:ea typeface="Public Sans"/>
                <a:cs typeface="Public Sans"/>
                <a:sym typeface="Public Sans"/>
              </a:rPr>
              <a:t>A (selector) is to “query (or find)” HTML elements in html page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Public Sans"/>
                <a:ea typeface="Public Sans"/>
                <a:cs typeface="Public Sans"/>
                <a:sym typeface="Public Sans"/>
              </a:rPr>
              <a:t>A jQuery action() is the action to be performed on the selected element(s)</a:t>
            </a:r>
            <a:endParaRPr b="0" i="0" sz="1400" u="none" cap="none" strike="noStrike">
              <a:solidFill>
                <a:srgbClr val="000000"/>
              </a:solidFill>
              <a:latin typeface="Arial"/>
              <a:ea typeface="Arial"/>
              <a:cs typeface="Arial"/>
              <a:sym typeface="Arial"/>
            </a:endParaRPr>
          </a:p>
        </p:txBody>
      </p:sp>
      <p:pic>
        <p:nvPicPr>
          <p:cNvPr id="2336" name="Google Shape;2336;p28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sp>
        <p:nvSpPr>
          <p:cNvPr id="2341" name="Google Shape;2341;p283"/>
          <p:cNvSpPr txBox="1"/>
          <p:nvPr>
            <p:ph type="title"/>
          </p:nvPr>
        </p:nvSpPr>
        <p:spPr>
          <a:xfrm>
            <a:off x="163372" y="586876"/>
            <a:ext cx="4949804"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jQuery ajax()</a:t>
            </a:r>
            <a:endParaRPr/>
          </a:p>
        </p:txBody>
      </p:sp>
      <p:sp>
        <p:nvSpPr>
          <p:cNvPr id="2342" name="Google Shape;2342;p283"/>
          <p:cNvSpPr txBox="1"/>
          <p:nvPr>
            <p:ph idx="1" type="body"/>
          </p:nvPr>
        </p:nvSpPr>
        <p:spPr>
          <a:xfrm>
            <a:off x="163372" y="1025064"/>
            <a:ext cx="8523428" cy="102767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t>The ajax() method in jQuery is used to perform an AJAX request or asynchronous HTTP request..</a:t>
            </a:r>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rPr lang="en-US" sz="1200"/>
              <a:t>$.ajax({name:value, name:value, ... })</a:t>
            </a:r>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rPr lang="en-US" sz="1200"/>
              <a:t>Parameters: The list of possible values are given below:</a:t>
            </a:r>
            <a:endParaRPr/>
          </a:p>
          <a:p>
            <a:pPr indent="0" lvl="0" marL="0" rtl="0" algn="l">
              <a:lnSpc>
                <a:spcPct val="100000"/>
              </a:lnSpc>
              <a:spcBef>
                <a:spcPts val="0"/>
              </a:spcBef>
              <a:spcAft>
                <a:spcPts val="0"/>
              </a:spcAft>
              <a:buSzPts val="1200"/>
              <a:buNone/>
            </a:pPr>
            <a:r>
              <a:t/>
            </a:r>
            <a:endParaRPr sz="1200"/>
          </a:p>
        </p:txBody>
      </p:sp>
      <p:sp>
        <p:nvSpPr>
          <p:cNvPr id="2343" name="Google Shape;2343;p283"/>
          <p:cNvSpPr txBox="1"/>
          <p:nvPr/>
        </p:nvSpPr>
        <p:spPr>
          <a:xfrm>
            <a:off x="242598" y="2034862"/>
            <a:ext cx="8444202" cy="341632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lt1"/>
              </a:buClr>
              <a:buSzPts val="1200"/>
              <a:buFont typeface="Noto Sans Symbols"/>
              <a:buChar char="▪"/>
            </a:pPr>
            <a:r>
              <a:rPr b="1" i="0" lang="en-US" sz="1200" u="none" cap="none" strike="noStrike">
                <a:solidFill>
                  <a:schemeClr val="lt1"/>
                </a:solidFill>
                <a:latin typeface="Public Sans"/>
                <a:ea typeface="Public Sans"/>
                <a:cs typeface="Public Sans"/>
                <a:sym typeface="Public Sans"/>
              </a:rPr>
              <a:t>type: </a:t>
            </a:r>
            <a:r>
              <a:rPr b="0" i="0" lang="en-US" sz="1200" u="none" cap="none" strike="noStrike">
                <a:solidFill>
                  <a:schemeClr val="lt1"/>
                </a:solidFill>
                <a:latin typeface="Public Sans"/>
                <a:ea typeface="Public Sans"/>
                <a:cs typeface="Public Sans"/>
                <a:sym typeface="Public Sans"/>
              </a:rPr>
              <a:t>It is used to specify the type of request.</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chemeClr val="lt1"/>
              </a:buClr>
              <a:buSzPts val="1200"/>
              <a:buFont typeface="Noto Sans Symbols"/>
              <a:buChar char="▪"/>
            </a:pPr>
            <a:r>
              <a:rPr b="1" i="0" lang="en-US" sz="1200" u="none" cap="none" strike="noStrike">
                <a:solidFill>
                  <a:schemeClr val="lt1"/>
                </a:solidFill>
                <a:latin typeface="Public Sans"/>
                <a:ea typeface="Public Sans"/>
                <a:cs typeface="Public Sans"/>
                <a:sym typeface="Public Sans"/>
              </a:rPr>
              <a:t>url: </a:t>
            </a:r>
            <a:r>
              <a:rPr b="0" i="0" lang="en-US" sz="1200" u="none" cap="none" strike="noStrike">
                <a:solidFill>
                  <a:schemeClr val="lt1"/>
                </a:solidFill>
                <a:latin typeface="Public Sans"/>
                <a:ea typeface="Public Sans"/>
                <a:cs typeface="Public Sans"/>
                <a:sym typeface="Public Sans"/>
              </a:rPr>
              <a:t>It is used to specify the URL to send the request to.</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chemeClr val="lt1"/>
              </a:buClr>
              <a:buSzPts val="1200"/>
              <a:buFont typeface="Noto Sans Symbols"/>
              <a:buChar char="▪"/>
            </a:pPr>
            <a:r>
              <a:rPr b="1" i="0" lang="en-US" sz="1200" u="none" cap="none" strike="noStrike">
                <a:solidFill>
                  <a:schemeClr val="lt1"/>
                </a:solidFill>
                <a:latin typeface="Public Sans"/>
                <a:ea typeface="Public Sans"/>
                <a:cs typeface="Public Sans"/>
                <a:sym typeface="Public Sans"/>
              </a:rPr>
              <a:t>username: </a:t>
            </a:r>
            <a:r>
              <a:rPr b="0" i="0" lang="en-US" sz="1200" u="none" cap="none" strike="noStrike">
                <a:solidFill>
                  <a:schemeClr val="lt1"/>
                </a:solidFill>
                <a:latin typeface="Public Sans"/>
                <a:ea typeface="Public Sans"/>
                <a:cs typeface="Public Sans"/>
                <a:sym typeface="Public Sans"/>
              </a:rPr>
              <a:t>It is used to specify a username to be used in an HTTP access authentication request.</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chemeClr val="lt1"/>
              </a:buClr>
              <a:buSzPts val="1200"/>
              <a:buFont typeface="Noto Sans Symbols"/>
              <a:buChar char="▪"/>
            </a:pPr>
            <a:r>
              <a:rPr b="1" i="0" lang="en-US" sz="1200" u="none" cap="none" strike="noStrike">
                <a:solidFill>
                  <a:schemeClr val="lt1"/>
                </a:solidFill>
                <a:latin typeface="Public Sans"/>
                <a:ea typeface="Public Sans"/>
                <a:cs typeface="Public Sans"/>
                <a:sym typeface="Public Sans"/>
              </a:rPr>
              <a:t>xhr: </a:t>
            </a:r>
            <a:r>
              <a:rPr b="0" i="0" lang="en-US" sz="1200" u="none" cap="none" strike="noStrike">
                <a:solidFill>
                  <a:schemeClr val="lt1"/>
                </a:solidFill>
                <a:latin typeface="Public Sans"/>
                <a:ea typeface="Public Sans"/>
                <a:cs typeface="Public Sans"/>
                <a:sym typeface="Public Sans"/>
              </a:rPr>
              <a:t>It is used for creating the XMLHttpRequest object.</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1" i="0" sz="1200" u="none" cap="none" strike="noStrike">
              <a:solidFill>
                <a:schemeClr val="lt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chemeClr val="lt1"/>
              </a:buClr>
              <a:buSzPts val="1200"/>
              <a:buFont typeface="Noto Sans Symbols"/>
              <a:buChar char="▪"/>
            </a:pPr>
            <a:r>
              <a:rPr b="1" i="0" lang="en-US" sz="1200" u="none" cap="none" strike="noStrike">
                <a:solidFill>
                  <a:schemeClr val="lt1"/>
                </a:solidFill>
                <a:latin typeface="Public Sans"/>
                <a:ea typeface="Public Sans"/>
                <a:cs typeface="Public Sans"/>
                <a:sym typeface="Public Sans"/>
              </a:rPr>
              <a:t>async: </a:t>
            </a:r>
            <a:r>
              <a:rPr b="0" i="0" lang="en-US" sz="1200" u="none" cap="none" strike="noStrike">
                <a:solidFill>
                  <a:schemeClr val="lt1"/>
                </a:solidFill>
                <a:latin typeface="Public Sans"/>
                <a:ea typeface="Public Sans"/>
                <a:cs typeface="Public Sans"/>
                <a:sym typeface="Public Sans"/>
              </a:rPr>
              <a:t>It’s default value is true. It indicates whether the request should be handled asynchronous or not.</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chemeClr val="lt1"/>
              </a:buClr>
              <a:buSzPts val="1200"/>
              <a:buFont typeface="Noto Sans Symbols"/>
              <a:buChar char="▪"/>
            </a:pPr>
            <a:r>
              <a:rPr b="1" i="0" lang="en-US" sz="1200" u="none" cap="none" strike="noStrike">
                <a:solidFill>
                  <a:schemeClr val="lt1"/>
                </a:solidFill>
                <a:latin typeface="Public Sans"/>
                <a:ea typeface="Public Sans"/>
                <a:cs typeface="Public Sans"/>
                <a:sym typeface="Public Sans"/>
              </a:rPr>
              <a:t>beforeSend(xhr): </a:t>
            </a:r>
            <a:r>
              <a:rPr b="0" i="0" lang="en-US" sz="1200" u="none" cap="none" strike="noStrike">
                <a:solidFill>
                  <a:schemeClr val="lt1"/>
                </a:solidFill>
                <a:latin typeface="Public Sans"/>
                <a:ea typeface="Public Sans"/>
                <a:cs typeface="Public Sans"/>
                <a:sym typeface="Public Sans"/>
              </a:rPr>
              <a:t>It is a function which is to be run before the request is being sent.</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171450" lvl="0" marL="171450" marR="0" rtl="0" algn="l">
              <a:lnSpc>
                <a:spcPct val="100000"/>
              </a:lnSpc>
              <a:spcBef>
                <a:spcPts val="0"/>
              </a:spcBef>
              <a:spcAft>
                <a:spcPts val="0"/>
              </a:spcAft>
              <a:buClr>
                <a:schemeClr val="lt1"/>
              </a:buClr>
              <a:buSzPts val="1200"/>
              <a:buFont typeface="Noto Sans Symbols"/>
              <a:buChar char="▪"/>
            </a:pPr>
            <a:r>
              <a:rPr b="1" i="0" lang="en-US" sz="1200" u="none" cap="none" strike="noStrike">
                <a:solidFill>
                  <a:schemeClr val="lt1"/>
                </a:solidFill>
                <a:latin typeface="Public Sans"/>
                <a:ea typeface="Public Sans"/>
                <a:cs typeface="Public Sans"/>
                <a:sym typeface="Public Sans"/>
              </a:rPr>
              <a:t>dataType: </a:t>
            </a:r>
            <a:r>
              <a:rPr b="0" i="0" lang="en-US" sz="1200" u="none" cap="none" strike="noStrike">
                <a:solidFill>
                  <a:schemeClr val="lt1"/>
                </a:solidFill>
                <a:latin typeface="Public Sans"/>
                <a:ea typeface="Public Sans"/>
                <a:cs typeface="Public Sans"/>
                <a:sym typeface="Public Sans"/>
              </a:rPr>
              <a:t>The data type expected of the server response.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a:p>
            <a:pPr indent="-95250" lvl="0" marL="171450" marR="0" rtl="0" algn="l">
              <a:lnSpc>
                <a:spcPct val="100000"/>
              </a:lnSpc>
              <a:spcBef>
                <a:spcPts val="0"/>
              </a:spcBef>
              <a:spcAft>
                <a:spcPts val="0"/>
              </a:spcAft>
              <a:buClr>
                <a:schemeClr val="lt1"/>
              </a:buClr>
              <a:buSzPts val="1200"/>
              <a:buFont typeface="Noto Sans Symbols"/>
              <a:buNone/>
            </a:pPr>
            <a:r>
              <a:t/>
            </a:r>
            <a:endParaRPr b="0" i="0" sz="1200" u="none" cap="none" strike="noStrike">
              <a:solidFill>
                <a:schemeClr val="lt1"/>
              </a:solidFill>
              <a:latin typeface="Public Sans"/>
              <a:ea typeface="Public Sans"/>
              <a:cs typeface="Public Sans"/>
              <a:sym typeface="Public Sans"/>
            </a:endParaRPr>
          </a:p>
        </p:txBody>
      </p:sp>
      <p:pic>
        <p:nvPicPr>
          <p:cNvPr id="2344" name="Google Shape;2344;p28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284"/>
          <p:cNvSpPr txBox="1"/>
          <p:nvPr>
            <p:ph idx="1" type="body"/>
          </p:nvPr>
        </p:nvSpPr>
        <p:spPr>
          <a:xfrm>
            <a:off x="163372" y="483888"/>
            <a:ext cx="7720995" cy="102767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200"/>
              <a:buFont typeface="Noto Sans Symbols"/>
              <a:buChar char="▪"/>
            </a:pPr>
            <a:r>
              <a:rPr b="1" lang="en-US" sz="1200"/>
              <a:t>error(xhr, status, error): </a:t>
            </a:r>
            <a:r>
              <a:rPr lang="en-US" sz="1200"/>
              <a:t>It is used to run if the request fails.</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global: </a:t>
            </a:r>
            <a:r>
              <a:rPr lang="en-US" sz="1200"/>
              <a:t>It’s default value is true. It is used to specify whether or not to trigger global AJAX event handles for the request.</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ifModified: </a:t>
            </a:r>
            <a:r>
              <a:rPr lang="en-US" sz="1200"/>
              <a:t>It’s default value is false. It is used to specify whether a request is only successful if the response has changed since the last request.</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jsonp: </a:t>
            </a:r>
            <a:r>
              <a:rPr lang="en-US" sz="1200"/>
              <a:t>A string overriding the callback function in a jsonp request.</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jsonpCallback: </a:t>
            </a:r>
            <a:r>
              <a:rPr lang="en-US" sz="1200"/>
              <a:t>It is used to specify a name for the callback function in a jsonp request.</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cache: </a:t>
            </a:r>
            <a:r>
              <a:rPr lang="en-US" sz="1200"/>
              <a:t>It’s default value is true. It indicates whether the browser should cache the requested pages.</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complete(xhr, status): </a:t>
            </a:r>
            <a:r>
              <a:rPr lang="en-US" sz="1200"/>
              <a:t>It is a function which is to be run when the request is being finished.</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contentType: </a:t>
            </a:r>
            <a:r>
              <a:rPr lang="en-US" sz="1200"/>
              <a:t>It’s default value is: “application/x-www-form-urlencoded” and it is used when data send to the server.</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context: </a:t>
            </a:r>
            <a:r>
              <a:rPr lang="en-US" sz="1200"/>
              <a:t>It is used to specify the “this” value for all AJAX related callback functions.</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data: </a:t>
            </a:r>
            <a:r>
              <a:rPr lang="en-US" sz="1200"/>
              <a:t>It is used to specify data to be sent to the server.</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dataFilter(data, type): </a:t>
            </a:r>
            <a:r>
              <a:rPr lang="en-US" sz="1200"/>
              <a:t>It is used to handle the raw response data of the XMLHttpRequest.</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password: </a:t>
            </a:r>
            <a:r>
              <a:rPr lang="en-US" sz="1200"/>
              <a:t>It is used to specify a password to be used in an HTTP access authentication request.</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processData: </a:t>
            </a:r>
            <a:r>
              <a:rPr lang="en-US" sz="1200"/>
              <a:t>It’s default value is true. It is used to specify whether or not data sent with the request should be transformed into a query string.</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scriptCharset: </a:t>
            </a:r>
            <a:r>
              <a:rPr lang="en-US" sz="1200"/>
              <a:t>It is used to specify the charset for the request.</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success(result, status, xhr): </a:t>
            </a:r>
            <a:r>
              <a:rPr lang="en-US" sz="1200"/>
              <a:t>It is to be run when the request succeeds.</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timeout: </a:t>
            </a:r>
            <a:r>
              <a:rPr lang="en-US" sz="1200"/>
              <a:t>It is the local timeout for the request. It measured in terms of milliseconds.</a:t>
            </a:r>
            <a:endParaRPr/>
          </a:p>
          <a:p>
            <a:pPr indent="-285750" lvl="0" marL="285750" rtl="0" algn="l">
              <a:lnSpc>
                <a:spcPct val="100000"/>
              </a:lnSpc>
              <a:spcBef>
                <a:spcPts val="0"/>
              </a:spcBef>
              <a:spcAft>
                <a:spcPts val="0"/>
              </a:spcAft>
              <a:buClr>
                <a:schemeClr val="lt1"/>
              </a:buClr>
              <a:buSzPts val="1200"/>
              <a:buFont typeface="Noto Sans Symbols"/>
              <a:buChar char="▪"/>
            </a:pPr>
            <a:r>
              <a:rPr b="1" lang="en-US" sz="1200"/>
              <a:t>traditional: </a:t>
            </a:r>
            <a:r>
              <a:rPr lang="en-US" sz="1200"/>
              <a:t>It is used to specify whether or not to use the traditional style of param serialization.</a:t>
            </a:r>
            <a:endParaRPr/>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a:p>
            <a:pPr indent="-209550" lvl="0" marL="285750" rtl="0" algn="l">
              <a:lnSpc>
                <a:spcPct val="100000"/>
              </a:lnSpc>
              <a:spcBef>
                <a:spcPts val="0"/>
              </a:spcBef>
              <a:spcAft>
                <a:spcPts val="0"/>
              </a:spcAft>
              <a:buClr>
                <a:schemeClr val="lt1"/>
              </a:buClr>
              <a:buSzPts val="1200"/>
              <a:buFont typeface="Noto Sans Symbols"/>
              <a:buNone/>
            </a:pPr>
            <a:r>
              <a:t/>
            </a:r>
            <a:endParaRPr sz="1200"/>
          </a:p>
        </p:txBody>
      </p:sp>
      <p:pic>
        <p:nvPicPr>
          <p:cNvPr id="2350" name="Google Shape;2350;p28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285"/>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6" name="Google Shape;2356;p285"/>
          <p:cNvSpPr txBox="1"/>
          <p:nvPr>
            <p:ph idx="1" type="body"/>
          </p:nvPr>
        </p:nvSpPr>
        <p:spPr>
          <a:xfrm>
            <a:off x="135731" y="247585"/>
            <a:ext cx="7795289"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300"/>
              <a:buChar char="▪"/>
            </a:pPr>
            <a:r>
              <a:rPr b="1" lang="en-US" sz="1300">
                <a:latin typeface="Public Sans"/>
                <a:ea typeface="Public Sans"/>
                <a:cs typeface="Public Sans"/>
                <a:sym typeface="Public Sans"/>
              </a:rPr>
              <a:t>Example 1: This example illustrates the ajax() method in jQuery.</a:t>
            </a:r>
            <a:endParaRPr/>
          </a:p>
        </p:txBody>
      </p:sp>
      <p:sp>
        <p:nvSpPr>
          <p:cNvPr id="2357" name="Google Shape;2357;p285"/>
          <p:cNvSpPr txBox="1"/>
          <p:nvPr/>
        </p:nvSpPr>
        <p:spPr>
          <a:xfrm>
            <a:off x="475861" y="713201"/>
            <a:ext cx="8434874" cy="42934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&lt;head&gt;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jQuery ajax() Method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 src=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"https://ajax.googleapis.com/ajax/libs/jquery/3.3.1/jquery.min.js"&gt;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p:txBody>
      </p:sp>
      <p:pic>
        <p:nvPicPr>
          <p:cNvPr id="2358" name="Google Shape;2358;p28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286"/>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4" name="Google Shape;2364;p286"/>
          <p:cNvSpPr txBox="1"/>
          <p:nvPr/>
        </p:nvSpPr>
        <p:spPr>
          <a:xfrm>
            <a:off x="139959" y="293324"/>
            <a:ext cx="8434874" cy="52937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$(document).ready(function()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$("li:parent").css("background-color", "green");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&lt;/head&gt;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&lt;body style="text-align:center;"&gt;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&lt;h1 style="color:darkblue"&gt;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Sunstone Eduversity</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365" name="Google Shape;2365;p28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287"/>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1" name="Google Shape;2371;p287"/>
          <p:cNvSpPr txBox="1"/>
          <p:nvPr/>
        </p:nvSpPr>
        <p:spPr>
          <a:xfrm>
            <a:off x="139959" y="293324"/>
            <a:ext cx="8434874" cy="44935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&lt;h2&gt;jQuery ajax() Method&lt;/h2&gt;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&lt;h3 id="h11"&gt;&lt;/h3&gt;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&lt;button&gt;Click&lt;/button&gt;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 Script to use ajax() method 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add text content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$(document).ready(function(){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372" name="Google Shape;2372;p28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216"/>
          <p:cNvSpPr/>
          <p:nvPr/>
        </p:nvSpPr>
        <p:spPr>
          <a:xfrm>
            <a:off x="-1" y="195011"/>
            <a:ext cx="9143990" cy="4488956"/>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4" name="Google Shape;1814;p216"/>
          <p:cNvSpPr txBox="1"/>
          <p:nvPr>
            <p:ph type="title"/>
          </p:nvPr>
        </p:nvSpPr>
        <p:spPr>
          <a:xfrm>
            <a:off x="135731" y="33303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Disadvantages of Client-Server Architecture</a:t>
            </a:r>
            <a:endParaRPr/>
          </a:p>
        </p:txBody>
      </p:sp>
      <p:sp>
        <p:nvSpPr>
          <p:cNvPr id="1815" name="Google Shape;1815;p216"/>
          <p:cNvSpPr txBox="1"/>
          <p:nvPr>
            <p:ph idx="1" type="body"/>
          </p:nvPr>
        </p:nvSpPr>
        <p:spPr>
          <a:xfrm>
            <a:off x="135731" y="677126"/>
            <a:ext cx="7813951" cy="92774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750"/>
              </a:spcBef>
              <a:spcAft>
                <a:spcPts val="0"/>
              </a:spcAft>
              <a:buSzPts val="1200"/>
              <a:buFont typeface="Arial"/>
              <a:buAutoNum type="arabicPeriod"/>
            </a:pPr>
            <a:r>
              <a:rPr lang="en-US" sz="1200">
                <a:latin typeface="Public Sans"/>
                <a:ea typeface="Public Sans"/>
                <a:cs typeface="Public Sans"/>
                <a:sym typeface="Public Sans"/>
              </a:rPr>
              <a:t>Less Robust – Due to client-server networks’ centralized nature, in case the main server undergoes failure or interference, the entire network will be interrupted. Thus, client-server networks are less robust.</a:t>
            </a:r>
            <a:endParaRPr/>
          </a:p>
          <a:p>
            <a:pPr indent="-152400" lvl="0" marL="228600" rtl="0" algn="l">
              <a:lnSpc>
                <a:spcPct val="100000"/>
              </a:lnSpc>
              <a:spcBef>
                <a:spcPts val="750"/>
              </a:spcBef>
              <a:spcAft>
                <a:spcPts val="0"/>
              </a:spcAft>
              <a:buSzPts val="1200"/>
              <a:buFont typeface="Arial"/>
              <a:buNone/>
            </a:pPr>
            <a:r>
              <a:t/>
            </a:r>
            <a:endParaRPr sz="1200">
              <a:latin typeface="Public Sans"/>
              <a:ea typeface="Public Sans"/>
              <a:cs typeface="Public Sans"/>
              <a:sym typeface="Public Sans"/>
            </a:endParaRPr>
          </a:p>
          <a:p>
            <a:pPr indent="-228600" lvl="0" marL="228600" rtl="0" algn="l">
              <a:lnSpc>
                <a:spcPct val="100000"/>
              </a:lnSpc>
              <a:spcBef>
                <a:spcPts val="750"/>
              </a:spcBef>
              <a:spcAft>
                <a:spcPts val="0"/>
              </a:spcAft>
              <a:buSzPts val="1200"/>
              <a:buFont typeface="Arial"/>
              <a:buAutoNum type="arabicPeriod"/>
            </a:pPr>
            <a:r>
              <a:rPr lang="en-US" sz="1200">
                <a:latin typeface="Public Sans"/>
                <a:ea typeface="Public Sans"/>
                <a:cs typeface="Public Sans"/>
                <a:sym typeface="Public Sans"/>
              </a:rPr>
              <a:t>Requires Regular Maintenance – Servers will run continuously on the network. This means they must be properly maintained. If there are any problems, they should be fixed immediately. A network manager should be appointed to maintain the server.</a:t>
            </a:r>
            <a:endParaRPr/>
          </a:p>
          <a:p>
            <a:pPr indent="-152400" lvl="0" marL="228600" rtl="0" algn="l">
              <a:lnSpc>
                <a:spcPct val="100000"/>
              </a:lnSpc>
              <a:spcBef>
                <a:spcPts val="750"/>
              </a:spcBef>
              <a:spcAft>
                <a:spcPts val="0"/>
              </a:spcAft>
              <a:buSzPts val="1200"/>
              <a:buFont typeface="Arial"/>
              <a:buNone/>
            </a:pPr>
            <a:r>
              <a:t/>
            </a:r>
            <a:endParaRPr sz="1200">
              <a:latin typeface="Public Sans"/>
              <a:ea typeface="Public Sans"/>
              <a:cs typeface="Public Sans"/>
              <a:sym typeface="Public Sans"/>
            </a:endParaRPr>
          </a:p>
          <a:p>
            <a:pPr indent="-228600" lvl="0" marL="228600" rtl="0" algn="l">
              <a:lnSpc>
                <a:spcPct val="100000"/>
              </a:lnSpc>
              <a:spcBef>
                <a:spcPts val="750"/>
              </a:spcBef>
              <a:spcAft>
                <a:spcPts val="0"/>
              </a:spcAft>
              <a:buSzPts val="1200"/>
              <a:buFont typeface="Arial"/>
              <a:buAutoNum type="arabicPeriod"/>
            </a:pPr>
            <a:r>
              <a:rPr lang="en-US" sz="1200">
                <a:latin typeface="Public Sans"/>
                <a:ea typeface="Public Sans"/>
                <a:cs typeface="Public Sans"/>
                <a:sym typeface="Public Sans"/>
              </a:rPr>
              <a:t>Requires Cost –  In a client-server network, the cost of setting up and maintaining the server is usually very high, just as it is on the network operations. Because the networks are powerful, they can be expensive to purchase. Thus, not all users will be able to take advantage of them.</a:t>
            </a:r>
            <a:endParaRPr/>
          </a:p>
          <a:p>
            <a:pPr indent="-152400" lvl="0" marL="228600" rtl="0" algn="l">
              <a:lnSpc>
                <a:spcPct val="100000"/>
              </a:lnSpc>
              <a:spcBef>
                <a:spcPts val="750"/>
              </a:spcBef>
              <a:spcAft>
                <a:spcPts val="0"/>
              </a:spcAft>
              <a:buSzPts val="1200"/>
              <a:buFont typeface="Arial"/>
              <a:buNone/>
            </a:pPr>
            <a:r>
              <a:t/>
            </a:r>
            <a:endParaRPr sz="1200">
              <a:latin typeface="Public Sans"/>
              <a:ea typeface="Public Sans"/>
              <a:cs typeface="Public Sans"/>
              <a:sym typeface="Public Sans"/>
            </a:endParaRPr>
          </a:p>
          <a:p>
            <a:pPr indent="-228600" lvl="0" marL="228600" rtl="0" algn="l">
              <a:lnSpc>
                <a:spcPct val="100000"/>
              </a:lnSpc>
              <a:spcBef>
                <a:spcPts val="750"/>
              </a:spcBef>
              <a:spcAft>
                <a:spcPts val="0"/>
              </a:spcAft>
              <a:buSzPts val="1200"/>
              <a:buFont typeface="Arial"/>
              <a:buAutoNum type="arabicPeriod"/>
            </a:pPr>
            <a:r>
              <a:rPr lang="en-US" sz="1200">
                <a:latin typeface="Public Sans"/>
                <a:ea typeface="Public Sans"/>
                <a:cs typeface="Public Sans"/>
                <a:sym typeface="Public Sans"/>
              </a:rPr>
              <a:t>Network Congestion – If too many clients access a single server, it may result in crashes or slowed-down connectivity. An overloaded server presents many problems when accessing information.</a:t>
            </a:r>
            <a:endParaRPr/>
          </a:p>
        </p:txBody>
      </p:sp>
      <p:pic>
        <p:nvPicPr>
          <p:cNvPr id="1816" name="Google Shape;1816;p21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288"/>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8" name="Google Shape;2378;p288"/>
          <p:cNvSpPr txBox="1"/>
          <p:nvPr/>
        </p:nvSpPr>
        <p:spPr>
          <a:xfrm>
            <a:off x="139959" y="293324"/>
            <a:ext cx="8434874" cy="42934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$("button").click(function(){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$.ajax({url: "geeks_exp.txt", async: false,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success: function(result)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$("h11").html(result);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p:txBody>
      </p:sp>
      <p:pic>
        <p:nvPicPr>
          <p:cNvPr id="2379" name="Google Shape;2379;p28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289"/>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85" name="Google Shape;2385;p289"/>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jQuery | ajaxComplete() Method</a:t>
            </a:r>
            <a:br>
              <a:rPr lang="en-US">
                <a:solidFill>
                  <a:schemeClr val="accent1"/>
                </a:solidFill>
              </a:rPr>
            </a:br>
            <a:endParaRPr>
              <a:solidFill>
                <a:schemeClr val="accent1"/>
              </a:solidFill>
            </a:endParaRPr>
          </a:p>
        </p:txBody>
      </p:sp>
      <p:sp>
        <p:nvSpPr>
          <p:cNvPr id="2386" name="Google Shape;2386;p289"/>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lang="en-US" sz="1200"/>
              <a:t>The ajaxComplete() method is used to specify function to be run when an AJAX request completes.</a:t>
            </a:r>
            <a:endParaRPr/>
          </a:p>
          <a:p>
            <a:pPr indent="0" lvl="0" marL="0" rtl="0" algn="l">
              <a:lnSpc>
                <a:spcPct val="100000"/>
              </a:lnSpc>
              <a:spcBef>
                <a:spcPts val="750"/>
              </a:spcBef>
              <a:spcAft>
                <a:spcPts val="0"/>
              </a:spcAft>
              <a:buSzPts val="1080"/>
              <a:buNone/>
            </a:pPr>
            <a:br>
              <a:rPr b="1" lang="en-US" sz="1200"/>
            </a:br>
            <a:r>
              <a:rPr b="1" lang="en-US" sz="1200"/>
              <a:t>Syntax:</a:t>
            </a:r>
            <a:endParaRPr/>
          </a:p>
          <a:p>
            <a:pPr indent="0" lvl="0" marL="0" rtl="0" algn="l">
              <a:lnSpc>
                <a:spcPct val="100000"/>
              </a:lnSpc>
              <a:spcBef>
                <a:spcPts val="750"/>
              </a:spcBef>
              <a:spcAft>
                <a:spcPts val="0"/>
              </a:spcAft>
              <a:buSzPts val="1080"/>
              <a:buNone/>
            </a:pPr>
            <a:r>
              <a:rPr lang="en-US" sz="1200"/>
              <a:t>$(document).ajaxComplete(function(event, xhr, options))</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Parameter:</a:t>
            </a:r>
            <a:br>
              <a:rPr lang="en-US" sz="1200"/>
            </a:br>
            <a:endParaRPr sz="1200"/>
          </a:p>
          <a:p>
            <a:pPr indent="0" lvl="0" marL="0" rtl="0" algn="l">
              <a:lnSpc>
                <a:spcPct val="100000"/>
              </a:lnSpc>
              <a:spcBef>
                <a:spcPts val="750"/>
              </a:spcBef>
              <a:spcAft>
                <a:spcPts val="0"/>
              </a:spcAft>
              <a:buSzPts val="1080"/>
              <a:buNone/>
            </a:pPr>
            <a:r>
              <a:rPr lang="en-US" sz="1200"/>
              <a:t>event: It contains the event object.</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xhr: It contains the XMLHttpRequest object.</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options: It contains the used options in AJAX request.</a:t>
            </a:r>
            <a:endParaRPr/>
          </a:p>
          <a:p>
            <a:pPr indent="0" lvl="0" marL="0" rtl="0" algn="l">
              <a:lnSpc>
                <a:spcPct val="100000"/>
              </a:lnSpc>
              <a:spcBef>
                <a:spcPts val="750"/>
              </a:spcBef>
              <a:spcAft>
                <a:spcPts val="0"/>
              </a:spcAft>
              <a:buSzPts val="1080"/>
              <a:buNone/>
            </a:pPr>
            <a:r>
              <a:t/>
            </a:r>
            <a:endParaRPr sz="1200"/>
          </a:p>
        </p:txBody>
      </p:sp>
      <p:sp>
        <p:nvSpPr>
          <p:cNvPr id="2387" name="Google Shape;2387;p289"/>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88" name="Google Shape;2388;p28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290"/>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94" name="Google Shape;2394;p290"/>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jQuery | ajaxComplete() Method</a:t>
            </a:r>
            <a:br>
              <a:rPr lang="en-US">
                <a:solidFill>
                  <a:schemeClr val="accent1"/>
                </a:solidFill>
              </a:rPr>
            </a:br>
            <a:endParaRPr>
              <a:solidFill>
                <a:schemeClr val="accent1"/>
              </a:solidFill>
            </a:endParaRPr>
          </a:p>
        </p:txBody>
      </p:sp>
      <p:sp>
        <p:nvSpPr>
          <p:cNvPr id="2395" name="Google Shape;2395;p290"/>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50"/>
              </a:spcBef>
              <a:spcAft>
                <a:spcPts val="0"/>
              </a:spcAft>
              <a:buSzPts val="1080"/>
              <a:buChar char="▪"/>
            </a:pPr>
            <a:r>
              <a:rPr lang="en-US" sz="1200"/>
              <a:t>The ajaxComplete() method is used to specify function to be run when an AJAX request completes.</a:t>
            </a:r>
            <a:endParaRPr/>
          </a:p>
          <a:p>
            <a:pPr indent="0" lvl="0" marL="0" rtl="0" algn="l">
              <a:lnSpc>
                <a:spcPct val="100000"/>
              </a:lnSpc>
              <a:spcBef>
                <a:spcPts val="750"/>
              </a:spcBef>
              <a:spcAft>
                <a:spcPts val="0"/>
              </a:spcAft>
              <a:buSzPts val="1080"/>
              <a:buNone/>
            </a:pPr>
            <a:br>
              <a:rPr b="1" lang="en-US" sz="1200"/>
            </a:br>
            <a:r>
              <a:rPr b="1" lang="en-US" sz="1200"/>
              <a:t>Syntax:</a:t>
            </a:r>
            <a:endParaRPr/>
          </a:p>
          <a:p>
            <a:pPr indent="0" lvl="0" marL="0" rtl="0" algn="l">
              <a:lnSpc>
                <a:spcPct val="100000"/>
              </a:lnSpc>
              <a:spcBef>
                <a:spcPts val="750"/>
              </a:spcBef>
              <a:spcAft>
                <a:spcPts val="0"/>
              </a:spcAft>
              <a:buSzPts val="1080"/>
              <a:buNone/>
            </a:pPr>
            <a:r>
              <a:rPr lang="en-US" sz="1200"/>
              <a:t>$(document).ajaxComplete(function(event, xhr, options))</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Parameter:</a:t>
            </a:r>
            <a:br>
              <a:rPr lang="en-US" sz="1200"/>
            </a:br>
            <a:endParaRPr sz="1200"/>
          </a:p>
          <a:p>
            <a:pPr indent="0" lvl="0" marL="0" rtl="0" algn="l">
              <a:lnSpc>
                <a:spcPct val="100000"/>
              </a:lnSpc>
              <a:spcBef>
                <a:spcPts val="750"/>
              </a:spcBef>
              <a:spcAft>
                <a:spcPts val="0"/>
              </a:spcAft>
              <a:buSzPts val="1080"/>
              <a:buNone/>
            </a:pPr>
            <a:r>
              <a:rPr lang="en-US" sz="1200"/>
              <a:t>event: It contains the event object.</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xhr: It contains the XMLHttpRequest object.</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options: It contains the used options in AJAX request.</a:t>
            </a:r>
            <a:endParaRPr/>
          </a:p>
          <a:p>
            <a:pPr indent="0" lvl="0" marL="0" rtl="0" algn="l">
              <a:lnSpc>
                <a:spcPct val="100000"/>
              </a:lnSpc>
              <a:spcBef>
                <a:spcPts val="750"/>
              </a:spcBef>
              <a:spcAft>
                <a:spcPts val="0"/>
              </a:spcAft>
              <a:buSzPts val="1080"/>
              <a:buNone/>
            </a:pPr>
            <a:r>
              <a:t/>
            </a:r>
            <a:endParaRPr sz="1200"/>
          </a:p>
        </p:txBody>
      </p:sp>
      <p:sp>
        <p:nvSpPr>
          <p:cNvPr id="2396" name="Google Shape;2396;p290"/>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97" name="Google Shape;2397;p29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91"/>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3" name="Google Shape;2403;p291"/>
          <p:cNvSpPr txBox="1"/>
          <p:nvPr>
            <p:ph idx="1" type="body"/>
          </p:nvPr>
        </p:nvSpPr>
        <p:spPr>
          <a:xfrm>
            <a:off x="135730" y="160068"/>
            <a:ext cx="8830987"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080"/>
              <a:buNone/>
            </a:pPr>
            <a:r>
              <a:rPr b="1" lang="en-US" sz="1200"/>
              <a:t>Example-1:This example changes the content of &lt; p &gt; element, by taking the data from server. When the AJAX request completes, the page says AJAX request completes..</a:t>
            </a:r>
            <a:endParaRPr/>
          </a:p>
          <a:p>
            <a:pPr indent="0" lvl="0" marL="0" rtl="0" algn="l">
              <a:lnSpc>
                <a:spcPct val="100000"/>
              </a:lnSpc>
              <a:spcBef>
                <a:spcPts val="750"/>
              </a:spcBef>
              <a:spcAft>
                <a:spcPts val="0"/>
              </a:spcAft>
              <a:buSzPts val="1080"/>
              <a:buNone/>
            </a:pPr>
            <a:r>
              <a:t/>
            </a:r>
            <a:endParaRPr b="1" sz="1200"/>
          </a:p>
        </p:txBody>
      </p:sp>
      <p:sp>
        <p:nvSpPr>
          <p:cNvPr id="2404" name="Google Shape;2404;p291"/>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5" name="Google Shape;2405;p291"/>
          <p:cNvSpPr txBox="1"/>
          <p:nvPr/>
        </p:nvSpPr>
        <p:spPr>
          <a:xfrm>
            <a:off x="167952" y="839337"/>
            <a:ext cx="8434874" cy="41549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 src=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"https://ajax.googleapis.com/ajax/libs/jquery/3.3.1/jquery.min.js"&gt;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$(document).ready(function()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$(document).ajaxComplete(function()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alert(" AJAX request completes.");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406" name="Google Shape;2406;p29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292"/>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2" name="Google Shape;2412;p292"/>
          <p:cNvSpPr txBox="1"/>
          <p:nvPr>
            <p:ph idx="1" type="body"/>
          </p:nvPr>
        </p:nvSpPr>
        <p:spPr>
          <a:xfrm>
            <a:off x="135730" y="160068"/>
            <a:ext cx="8830987"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080"/>
              <a:buNone/>
            </a:pPr>
            <a:r>
              <a:rPr b="1" lang="en-US" sz="1200"/>
              <a:t>Example-1:This example changes the content of &lt; p &gt; element, by taking the data from server. When the AJAX request completes, the page says AJAX request completes..</a:t>
            </a:r>
            <a:endParaRPr/>
          </a:p>
          <a:p>
            <a:pPr indent="0" lvl="0" marL="0" rtl="0" algn="l">
              <a:lnSpc>
                <a:spcPct val="100000"/>
              </a:lnSpc>
              <a:spcBef>
                <a:spcPts val="750"/>
              </a:spcBef>
              <a:spcAft>
                <a:spcPts val="0"/>
              </a:spcAft>
              <a:buSzPts val="1080"/>
              <a:buNone/>
            </a:pPr>
            <a:r>
              <a:t/>
            </a:r>
            <a:endParaRPr b="1" sz="1200"/>
          </a:p>
        </p:txBody>
      </p:sp>
      <p:sp>
        <p:nvSpPr>
          <p:cNvPr id="2413" name="Google Shape;2413;p292"/>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4" name="Google Shape;2414;p292"/>
          <p:cNvSpPr txBox="1"/>
          <p:nvPr/>
        </p:nvSpPr>
        <p:spPr>
          <a:xfrm>
            <a:off x="167952" y="839337"/>
            <a:ext cx="8434874" cy="41549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 src=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"https://ajax.googleapis.com/ajax/libs/jquery/3.3.1/jquery.min.js"&gt;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$(document).ready(function()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$(document).ajaxComplete(function()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alert(" AJAX request completes.");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415" name="Google Shape;2415;p29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293"/>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1" name="Google Shape;2421;p293"/>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2" name="Google Shape;2422;p293"/>
          <p:cNvSpPr txBox="1"/>
          <p:nvPr/>
        </p:nvSpPr>
        <p:spPr>
          <a:xfrm>
            <a:off x="167952" y="326502"/>
            <a:ext cx="8434874" cy="4339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$("button").click(function()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$("#paragraph").load("demo.txt");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&lt;style&gt;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body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text-align: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&lt;/style&gt;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p:txBody>
      </p:sp>
      <p:pic>
        <p:nvPicPr>
          <p:cNvPr id="2423" name="Google Shape;2423;p29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294"/>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9" name="Google Shape;2429;p294"/>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30" name="Google Shape;2430;p294"/>
          <p:cNvSpPr txBox="1"/>
          <p:nvPr/>
        </p:nvSpPr>
        <p:spPr>
          <a:xfrm>
            <a:off x="167952" y="326502"/>
            <a:ext cx="8434874" cy="48936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&lt;div id="div_content"&gt;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&lt;h1 style="color: darkblue;"&gt;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Sunstone Eduversity</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&lt;p id="paragraph"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style="font-size: 20px;"&gt;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Best Job Placement Assistance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&lt;button&gt;Change Content&lt;/button&gt;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431" name="Google Shape;2431;p29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sp>
        <p:nvSpPr>
          <p:cNvPr id="2436" name="Google Shape;2436;p295"/>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37" name="Google Shape;2437;p295"/>
          <p:cNvSpPr txBox="1"/>
          <p:nvPr>
            <p:ph idx="1" type="body"/>
          </p:nvPr>
        </p:nvSpPr>
        <p:spPr>
          <a:xfrm>
            <a:off x="135731" y="247585"/>
            <a:ext cx="7795289"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500"/>
              <a:buNone/>
            </a:pPr>
            <a:r>
              <a:rPr b="1" lang="en-US" sz="1500">
                <a:solidFill>
                  <a:schemeClr val="dk2"/>
                </a:solidFill>
                <a:latin typeface="Public Sans"/>
                <a:ea typeface="Public Sans"/>
                <a:cs typeface="Public Sans"/>
                <a:sym typeface="Public Sans"/>
              </a:rPr>
              <a:t>jQuery | ajaxError() Method</a:t>
            </a:r>
            <a:endParaRPr/>
          </a:p>
        </p:txBody>
      </p:sp>
      <p:sp>
        <p:nvSpPr>
          <p:cNvPr id="2438" name="Google Shape;2438;p295"/>
          <p:cNvSpPr txBox="1"/>
          <p:nvPr/>
        </p:nvSpPr>
        <p:spPr>
          <a:xfrm>
            <a:off x="139957" y="744208"/>
            <a:ext cx="8434874" cy="34932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The ajaxError() method in jQuery is used to specify function to be run when an AJAX request fails.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Syntax: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$(document).ajaxError( function(event, xhr, options, exc)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Parameter:: This method accepts single parameter function which is mandatory. This function accepts four parameters which are listed below: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event: This parameter holds the event object.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xhr: It holds the XMLHttpRequest object.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options: It contains the used options in AJAX request.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Public Sans"/>
                <a:ea typeface="Public Sans"/>
                <a:cs typeface="Public Sans"/>
                <a:sym typeface="Public Sans"/>
              </a:rPr>
              <a:t>exc: It holds the JavaScript exception.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ublic Sans"/>
              <a:ea typeface="Public Sans"/>
              <a:cs typeface="Public Sans"/>
              <a:sym typeface="Public Sans"/>
            </a:endParaRPr>
          </a:p>
        </p:txBody>
      </p:sp>
      <p:pic>
        <p:nvPicPr>
          <p:cNvPr id="2439" name="Google Shape;2439;p29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296"/>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45" name="Google Shape;2445;p296"/>
          <p:cNvSpPr txBox="1"/>
          <p:nvPr/>
        </p:nvSpPr>
        <p:spPr>
          <a:xfrm>
            <a:off x="139957" y="277678"/>
            <a:ext cx="8434874" cy="5447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Public Sans"/>
                <a:ea typeface="Public Sans"/>
                <a:cs typeface="Public Sans"/>
                <a:sym typeface="Public Sans"/>
              </a:rPr>
              <a:t>Example 1: This example changes the content of &lt;p&gt; element, by taking the data from server. When the AJAX request fails due to an error, the page says AJAX request fail&lt;!DOCTYPE html&gt;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&lt;html&gt;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&lt;head&gt;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 src=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"https://ajax.googleapis.com/ajax/libs/jquery/3.3.1/jquery.min.js"&gt;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 Script to use ajaxError() method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$(document).ready(function()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$(document).ajaxError(function()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alert("AJAX request fails.");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446" name="Google Shape;2446;p29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297"/>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52" name="Google Shape;2452;p297"/>
          <p:cNvSpPr txBox="1"/>
          <p:nvPr/>
        </p:nvSpPr>
        <p:spPr>
          <a:xfrm>
            <a:off x="139957" y="277678"/>
            <a:ext cx="8434874" cy="4339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$("button").click(function()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$("#paragraph").load("demo.txt");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&lt;/head&gt;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&lt;body style="text-align:center;"&gt;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&lt;div id="div_content"&gt;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&lt;h1 style = "color: green;"&gt;</a:t>
            </a:r>
            <a:endParaRPr b="0" i="0" sz="1400" u="none" cap="none" strike="noStrike">
              <a:solidFill>
                <a:srgbClr val="000000"/>
              </a:solidFill>
              <a:latin typeface="Arial"/>
              <a:ea typeface="Arial"/>
              <a:cs typeface="Arial"/>
              <a:sym typeface="Arial"/>
            </a:endParaRPr>
          </a:p>
        </p:txBody>
      </p:sp>
      <p:pic>
        <p:nvPicPr>
          <p:cNvPr id="2453" name="Google Shape;2453;p29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21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300"/>
              <a:t>Types of Client-Server Architecture</a:t>
            </a:r>
            <a:endParaRPr/>
          </a:p>
        </p:txBody>
      </p:sp>
      <p:sp>
        <p:nvSpPr>
          <p:cNvPr id="1822" name="Google Shape;1822;p217"/>
          <p:cNvSpPr txBox="1"/>
          <p:nvPr>
            <p:ph idx="1" type="body"/>
          </p:nvPr>
        </p:nvSpPr>
        <p:spPr>
          <a:xfrm>
            <a:off x="636694" y="1156077"/>
            <a:ext cx="3013343"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1400" u="none" cap="none" strike="noStrike">
                <a:solidFill>
                  <a:schemeClr val="dk2"/>
                </a:solidFill>
                <a:latin typeface="Public Sans"/>
                <a:ea typeface="Public Sans"/>
                <a:cs typeface="Public Sans"/>
                <a:sym typeface="Public Sans"/>
              </a:rPr>
              <a:t>1-Tier Architecture</a:t>
            </a:r>
            <a:endParaRPr/>
          </a:p>
          <a:p>
            <a:pPr indent="0" lvl="0" marL="0" marR="0" rtl="0" algn="l">
              <a:lnSpc>
                <a:spcPct val="100000"/>
              </a:lnSpc>
              <a:spcBef>
                <a:spcPts val="0"/>
              </a:spcBef>
              <a:spcAft>
                <a:spcPts val="0"/>
              </a:spcAft>
              <a:buSzPts val="1400"/>
              <a:buNone/>
            </a:pPr>
            <a:r>
              <a:t/>
            </a:r>
            <a:endParaRPr b="1" i="0" sz="1400" u="none" cap="none" strike="noStrike">
              <a:solidFill>
                <a:schemeClr val="dk2"/>
              </a:solidFill>
              <a:latin typeface="Public Sans"/>
              <a:ea typeface="Public Sans"/>
              <a:cs typeface="Public Sans"/>
              <a:sym typeface="Public Sans"/>
            </a:endParaRPr>
          </a:p>
        </p:txBody>
      </p:sp>
      <p:sp>
        <p:nvSpPr>
          <p:cNvPr id="1823" name="Google Shape;1823;p217"/>
          <p:cNvSpPr/>
          <p:nvPr/>
        </p:nvSpPr>
        <p:spPr>
          <a:xfrm>
            <a:off x="461433" y="1128460"/>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24" name="Google Shape;1824;p217"/>
          <p:cNvSpPr txBox="1"/>
          <p:nvPr>
            <p:ph idx="3" type="body"/>
          </p:nvPr>
        </p:nvSpPr>
        <p:spPr>
          <a:xfrm>
            <a:off x="746893" y="1581565"/>
            <a:ext cx="7886700" cy="3186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solidFill>
                  <a:schemeClr val="dk1"/>
                </a:solidFill>
              </a:rPr>
              <a:t>In 1-Tier Client Server Architecture, Everything related to the application is grouped and used as a single package to deliver the application. All the logic related to the User Interface, Business Logic, Database Logic, and Database are grouped to make a single entity.</a:t>
            </a:r>
            <a:endParaRPr/>
          </a:p>
          <a:p>
            <a:pPr indent="0" lvl="0" marL="0" rtl="0" algn="l">
              <a:lnSpc>
                <a:spcPct val="100000"/>
              </a:lnSpc>
              <a:spcBef>
                <a:spcPts val="0"/>
              </a:spcBef>
              <a:spcAft>
                <a:spcPts val="0"/>
              </a:spcAft>
              <a:buSzPts val="1400"/>
              <a:buNone/>
            </a:pPr>
            <a:r>
              <a:t/>
            </a:r>
            <a:endParaRPr b="0" sz="1200">
              <a:solidFill>
                <a:schemeClr val="dk1"/>
              </a:solidFill>
            </a:endParaRPr>
          </a:p>
          <a:p>
            <a:pPr indent="0" lvl="0" marL="0" rtl="0" algn="l">
              <a:lnSpc>
                <a:spcPct val="100000"/>
              </a:lnSpc>
              <a:spcBef>
                <a:spcPts val="0"/>
              </a:spcBef>
              <a:spcAft>
                <a:spcPts val="0"/>
              </a:spcAft>
              <a:buSzPts val="1400"/>
              <a:buNone/>
            </a:pPr>
            <a:r>
              <a:rPr b="0" lang="en-US" sz="1200">
                <a:solidFill>
                  <a:schemeClr val="dk1"/>
                </a:solidFill>
              </a:rPr>
              <a:t>A 1-tier architecture offers various services that make it a reliable source, but it is complex to manage. The data variance is the primary problem. Work is often duplicated. A 1-tier architecture involves several layers, including the presentation layer, business layer, and data layer, which are combined using a unique software package. This layer usually stores data within local systems or on a shared drive.</a:t>
            </a:r>
            <a:endParaRPr/>
          </a:p>
          <a:p>
            <a:pPr indent="0" lvl="0" marL="0" rtl="0" algn="l">
              <a:lnSpc>
                <a:spcPct val="100000"/>
              </a:lnSpc>
              <a:spcBef>
                <a:spcPts val="0"/>
              </a:spcBef>
              <a:spcAft>
                <a:spcPts val="0"/>
              </a:spcAft>
              <a:buSzPts val="1400"/>
              <a:buNone/>
            </a:pPr>
            <a:r>
              <a:t/>
            </a:r>
            <a:endParaRPr b="0" sz="1200">
              <a:solidFill>
                <a:schemeClr val="dk1"/>
              </a:solidFill>
            </a:endParaRPr>
          </a:p>
        </p:txBody>
      </p:sp>
      <p:cxnSp>
        <p:nvCxnSpPr>
          <p:cNvPr id="1825" name="Google Shape;1825;p217"/>
          <p:cNvCxnSpPr/>
          <p:nvPr/>
        </p:nvCxnSpPr>
        <p:spPr>
          <a:xfrm>
            <a:off x="550506" y="1218811"/>
            <a:ext cx="0" cy="2112218"/>
          </a:xfrm>
          <a:prstGeom prst="straightConnector1">
            <a:avLst/>
          </a:prstGeom>
          <a:noFill/>
          <a:ln cap="flat" cmpd="sng" w="9525">
            <a:solidFill>
              <a:schemeClr val="dk2"/>
            </a:solidFill>
            <a:prstDash val="solid"/>
            <a:round/>
            <a:headEnd len="sm" w="sm" type="none"/>
            <a:tailEnd len="sm" w="sm" type="none"/>
          </a:ln>
        </p:spPr>
      </p:cxnSp>
      <p:pic>
        <p:nvPicPr>
          <p:cNvPr id="1826" name="Google Shape;1826;p21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98"/>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59" name="Google Shape;2459;p298"/>
          <p:cNvSpPr txBox="1"/>
          <p:nvPr/>
        </p:nvSpPr>
        <p:spPr>
          <a:xfrm>
            <a:off x="139957" y="277678"/>
            <a:ext cx="8434874" cy="47089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Sunstone Eduversity</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&lt;/h1&gt;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&lt;p id = "paragraph" style= "font-size: 20px;"&gt;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Best Job Placement Assistance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&lt;/p&gt;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&lt;/div&gt;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&lt;button&gt;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Change Content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&lt;/button&gt;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&lt;/body&gt;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&lt;/html&gt;                  </a:t>
            </a:r>
            <a:endParaRPr b="0" i="0" sz="1400" u="none" cap="none" strike="noStrike">
              <a:solidFill>
                <a:srgbClr val="000000"/>
              </a:solidFill>
              <a:latin typeface="Arial"/>
              <a:ea typeface="Arial"/>
              <a:cs typeface="Arial"/>
              <a:sym typeface="Arial"/>
            </a:endParaRPr>
          </a:p>
        </p:txBody>
      </p:sp>
      <p:pic>
        <p:nvPicPr>
          <p:cNvPr id="2460" name="Google Shape;2460;p29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sp>
        <p:nvSpPr>
          <p:cNvPr id="2465" name="Google Shape;2465;p299"/>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6" name="Google Shape;2466;p299"/>
          <p:cNvSpPr txBox="1"/>
          <p:nvPr>
            <p:ph type="title"/>
          </p:nvPr>
        </p:nvSpPr>
        <p:spPr>
          <a:xfrm>
            <a:off x="135731" y="342364"/>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solidFill>
                  <a:schemeClr val="accent1"/>
                </a:solidFill>
              </a:rPr>
              <a:t>jQuery | ajaxSend() Method</a:t>
            </a:r>
            <a:br>
              <a:rPr lang="en-US">
                <a:solidFill>
                  <a:schemeClr val="accent1"/>
                </a:solidFill>
              </a:rPr>
            </a:br>
            <a:endParaRPr>
              <a:solidFill>
                <a:schemeClr val="accent1"/>
              </a:solidFill>
            </a:endParaRPr>
          </a:p>
        </p:txBody>
      </p:sp>
      <p:sp>
        <p:nvSpPr>
          <p:cNvPr id="2467" name="Google Shape;2467;p299"/>
          <p:cNvSpPr txBox="1"/>
          <p:nvPr>
            <p:ph idx="1" type="body"/>
          </p:nvPr>
        </p:nvSpPr>
        <p:spPr>
          <a:xfrm>
            <a:off x="135730" y="679924"/>
            <a:ext cx="8830987"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080"/>
              <a:buNone/>
            </a:pPr>
            <a:r>
              <a:rPr lang="en-US" sz="1200"/>
              <a:t>The ajaxSend() method in jQuery is used to specify the function to be run when an AJAX request is about to send.</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Syntax:</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$(document).ajaxSend( function(event, xhr, options) )</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Parameters: This method accepts single parameter function which is mandatory. The function accepts three parameters as mentioned above and described below:</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event: It holds the event object.</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xhr: It holds the XMLHttpRequest object.</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rPr lang="en-US" sz="1200"/>
              <a:t>options: It holds the used options in AJAX request.</a:t>
            </a:r>
            <a:endParaRPr/>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t/>
            </a:r>
            <a:endParaRPr sz="1200"/>
          </a:p>
          <a:p>
            <a:pPr indent="0" lvl="0" marL="0" rtl="0" algn="l">
              <a:lnSpc>
                <a:spcPct val="100000"/>
              </a:lnSpc>
              <a:spcBef>
                <a:spcPts val="750"/>
              </a:spcBef>
              <a:spcAft>
                <a:spcPts val="0"/>
              </a:spcAft>
              <a:buSzPts val="1080"/>
              <a:buNone/>
            </a:pPr>
            <a:r>
              <a:t/>
            </a:r>
            <a:endParaRPr sz="1200"/>
          </a:p>
        </p:txBody>
      </p:sp>
      <p:sp>
        <p:nvSpPr>
          <p:cNvPr id="2468" name="Google Shape;2468;p299"/>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469" name="Google Shape;2469;p29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300"/>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5" name="Google Shape;2475;p300"/>
          <p:cNvSpPr txBox="1"/>
          <p:nvPr>
            <p:ph idx="1" type="body"/>
          </p:nvPr>
        </p:nvSpPr>
        <p:spPr>
          <a:xfrm>
            <a:off x="135730" y="160068"/>
            <a:ext cx="8830987"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080"/>
              <a:buNone/>
            </a:pPr>
            <a:r>
              <a:rPr b="1" lang="en-US" sz="1200"/>
              <a:t>Example 1: This example changes the content of &lt;p&gt; element, by taking the data from server. When the AJAX request is ready to send, the page says AJAX request is about to send.</a:t>
            </a:r>
            <a:endParaRPr/>
          </a:p>
        </p:txBody>
      </p:sp>
      <p:sp>
        <p:nvSpPr>
          <p:cNvPr id="2476" name="Google Shape;2476;p300"/>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7" name="Google Shape;2477;p300"/>
          <p:cNvSpPr txBox="1"/>
          <p:nvPr/>
        </p:nvSpPr>
        <p:spPr>
          <a:xfrm>
            <a:off x="167952" y="690045"/>
            <a:ext cx="8434874"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&lt;!DOCTYPE html&gt;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&lt;html&gt;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&lt;head&gt;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 src=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"https://ajax.googleapis.com/ajax/libs/jquery/3.3.1/jquery.min.js"&gt;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 Script to use ajaxSend() method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$(document).ready(function()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$(document).ajaxSend(function()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alert("AJAX request is about to send");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478" name="Google Shape;2478;p30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301"/>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84" name="Google Shape;2484;p301"/>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85" name="Google Shape;2485;p301"/>
          <p:cNvSpPr txBox="1"/>
          <p:nvPr/>
        </p:nvSpPr>
        <p:spPr>
          <a:xfrm>
            <a:off x="167952" y="326502"/>
            <a:ext cx="8434874" cy="48936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$("button").click(function()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$("#paragraph").load("demo.txt");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&lt;/head&gt;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&lt;body style="text-align:center;"&gt;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&lt;div id="div_content"&gt;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&lt;h1 style = "color: green;"&gt;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486" name="Google Shape;2486;p30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302"/>
          <p:cNvSpPr/>
          <p:nvPr/>
        </p:nvSpPr>
        <p:spPr>
          <a:xfrm>
            <a:off x="-1" y="204342"/>
            <a:ext cx="9143990" cy="4768874"/>
          </a:xfrm>
          <a:prstGeom prst="rect">
            <a:avLst/>
          </a:prstGeom>
          <a:solidFill>
            <a:srgbClr val="F0C8C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2" name="Google Shape;2492;p302"/>
          <p:cNvSpPr/>
          <p:nvPr/>
        </p:nvSpPr>
        <p:spPr>
          <a:xfrm>
            <a:off x="0" y="326502"/>
            <a:ext cx="135729" cy="3534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3" name="Google Shape;2493;p302"/>
          <p:cNvSpPr txBox="1"/>
          <p:nvPr/>
        </p:nvSpPr>
        <p:spPr>
          <a:xfrm>
            <a:off x="167952" y="326502"/>
            <a:ext cx="8434874" cy="48936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Sunstone Eduversity</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&lt;/h1&gt;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&lt;p id = "paragraph" style= "font-size: 20px;"&gt;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Best Job Placement Assistance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&lt;/p&gt;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&lt;button&gt;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Change Content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&lt;/button&gt;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&lt;/body&gt;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&lt;/html&gt;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494" name="Google Shape;2494;p30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303"/>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0" name="Google Shape;2500;p303"/>
          <p:cNvSpPr txBox="1"/>
          <p:nvPr>
            <p:ph idx="1" type="body"/>
          </p:nvPr>
        </p:nvSpPr>
        <p:spPr>
          <a:xfrm>
            <a:off x="135731" y="247585"/>
            <a:ext cx="7795289"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500"/>
              <a:buNone/>
            </a:pPr>
            <a:r>
              <a:rPr b="1" lang="en-US" sz="1500">
                <a:solidFill>
                  <a:schemeClr val="dk2"/>
                </a:solidFill>
                <a:latin typeface="Public Sans"/>
                <a:ea typeface="Public Sans"/>
                <a:cs typeface="Public Sans"/>
                <a:sym typeface="Public Sans"/>
              </a:rPr>
              <a:t>jQuery | ajaxSetup() Method</a:t>
            </a:r>
            <a:endParaRPr/>
          </a:p>
          <a:p>
            <a:pPr indent="0" lvl="0" marL="0" rtl="0" algn="l">
              <a:lnSpc>
                <a:spcPct val="100000"/>
              </a:lnSpc>
              <a:spcBef>
                <a:spcPts val="750"/>
              </a:spcBef>
              <a:spcAft>
                <a:spcPts val="0"/>
              </a:spcAft>
              <a:buSzPts val="1500"/>
              <a:buNone/>
            </a:pPr>
            <a:r>
              <a:t/>
            </a:r>
            <a:endParaRPr b="1" sz="1500">
              <a:solidFill>
                <a:schemeClr val="dk2"/>
              </a:solidFill>
              <a:latin typeface="Public Sans"/>
              <a:ea typeface="Public Sans"/>
              <a:cs typeface="Public Sans"/>
              <a:sym typeface="Public Sans"/>
            </a:endParaRPr>
          </a:p>
        </p:txBody>
      </p:sp>
      <p:sp>
        <p:nvSpPr>
          <p:cNvPr id="2501" name="Google Shape;2501;p303"/>
          <p:cNvSpPr txBox="1"/>
          <p:nvPr/>
        </p:nvSpPr>
        <p:spPr>
          <a:xfrm>
            <a:off x="139957" y="744208"/>
            <a:ext cx="8434874" cy="41549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The ajaxSetup() method in jQuery is used to set the default values for future AJAX requests.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Syntax: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$.ajaxSetup( {name:value, name:value,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Parameters: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type: It is used to specify the type of request.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url: It is used to specify the URL to send the request to.</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username: It is used to specify a username to be used in an HTTP access authentication request.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xhr: It is used for creating the XMLHttpRequest object.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async: It’s default value is true. It indicates whether the request should be handled asynchronous or not.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beforeSend(xhr): It is a function which is to be run before the request is being sent.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502" name="Google Shape;2502;p30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304"/>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8" name="Google Shape;2508;p304"/>
          <p:cNvSpPr txBox="1"/>
          <p:nvPr>
            <p:ph idx="1" type="body"/>
          </p:nvPr>
        </p:nvSpPr>
        <p:spPr>
          <a:xfrm>
            <a:off x="135731" y="247585"/>
            <a:ext cx="7795289"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500"/>
              <a:buNone/>
            </a:pPr>
            <a:r>
              <a:rPr b="1" lang="en-US" sz="1500">
                <a:solidFill>
                  <a:schemeClr val="dk2"/>
                </a:solidFill>
                <a:latin typeface="Public Sans"/>
                <a:ea typeface="Public Sans"/>
                <a:cs typeface="Public Sans"/>
                <a:sym typeface="Public Sans"/>
              </a:rPr>
              <a:t>jQuery | ajaxSetup() Method</a:t>
            </a:r>
            <a:endParaRPr/>
          </a:p>
          <a:p>
            <a:pPr indent="0" lvl="0" marL="0" rtl="0" algn="l">
              <a:lnSpc>
                <a:spcPct val="100000"/>
              </a:lnSpc>
              <a:spcBef>
                <a:spcPts val="750"/>
              </a:spcBef>
              <a:spcAft>
                <a:spcPts val="0"/>
              </a:spcAft>
              <a:buSzPts val="1500"/>
              <a:buNone/>
            </a:pPr>
            <a:r>
              <a:t/>
            </a:r>
            <a:endParaRPr b="1" sz="1500">
              <a:solidFill>
                <a:schemeClr val="dk2"/>
              </a:solidFill>
              <a:latin typeface="Public Sans"/>
              <a:ea typeface="Public Sans"/>
              <a:cs typeface="Public Sans"/>
              <a:sym typeface="Public Sans"/>
            </a:endParaRPr>
          </a:p>
        </p:txBody>
      </p:sp>
      <p:sp>
        <p:nvSpPr>
          <p:cNvPr id="2509" name="Google Shape;2509;p304"/>
          <p:cNvSpPr txBox="1"/>
          <p:nvPr/>
        </p:nvSpPr>
        <p:spPr>
          <a:xfrm>
            <a:off x="139957" y="744208"/>
            <a:ext cx="8434874" cy="470898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dataType: The data type expected of the server response.</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error(xhr, status, error): It is used to run if the request fails.</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global: It’s default value is true. It is used to specify whether or not to trigger global AJAX event handles for the request.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ifModified: It’s default value is false. It is used to specify whether a request is only successful if the response has changed since the last request.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jsonp: A string overriding the callback function in a jsonp request.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jsonpCallback: It is used to specify a name for the callback function in a jsonp request.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cache: It’s default value is true. It indicates whether the browser should cache the requested pages.</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complete(xhr, status): It is a function which is to be run when the request is being finished.</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contentType: It’s default value is: “application/x-www-form-urlencoded” and it is used when data send to the server.</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context: It is used to specify the “this” value for all AJAX related callback functions.</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p:txBody>
      </p:sp>
      <p:pic>
        <p:nvPicPr>
          <p:cNvPr id="2510" name="Google Shape;2510;p30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305"/>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16" name="Google Shape;2516;p305"/>
          <p:cNvSpPr txBox="1"/>
          <p:nvPr>
            <p:ph idx="1" type="body"/>
          </p:nvPr>
        </p:nvSpPr>
        <p:spPr>
          <a:xfrm>
            <a:off x="135731" y="247585"/>
            <a:ext cx="7795289" cy="927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SzPts val="1500"/>
              <a:buNone/>
            </a:pPr>
            <a:r>
              <a:rPr b="1" lang="en-US" sz="1500">
                <a:solidFill>
                  <a:schemeClr val="dk2"/>
                </a:solidFill>
                <a:latin typeface="Public Sans"/>
                <a:ea typeface="Public Sans"/>
                <a:cs typeface="Public Sans"/>
                <a:sym typeface="Public Sans"/>
              </a:rPr>
              <a:t>jQuery | ajaxSetup() Method</a:t>
            </a:r>
            <a:endParaRPr/>
          </a:p>
          <a:p>
            <a:pPr indent="0" lvl="0" marL="0" rtl="0" algn="l">
              <a:lnSpc>
                <a:spcPct val="100000"/>
              </a:lnSpc>
              <a:spcBef>
                <a:spcPts val="750"/>
              </a:spcBef>
              <a:spcAft>
                <a:spcPts val="0"/>
              </a:spcAft>
              <a:buSzPts val="1500"/>
              <a:buNone/>
            </a:pPr>
            <a:r>
              <a:t/>
            </a:r>
            <a:endParaRPr b="1" sz="1500">
              <a:solidFill>
                <a:schemeClr val="dk2"/>
              </a:solidFill>
              <a:latin typeface="Public Sans"/>
              <a:ea typeface="Public Sans"/>
              <a:cs typeface="Public Sans"/>
              <a:sym typeface="Public Sans"/>
            </a:endParaRPr>
          </a:p>
        </p:txBody>
      </p:sp>
      <p:sp>
        <p:nvSpPr>
          <p:cNvPr id="2517" name="Google Shape;2517;p305"/>
          <p:cNvSpPr txBox="1"/>
          <p:nvPr/>
        </p:nvSpPr>
        <p:spPr>
          <a:xfrm>
            <a:off x="139957" y="744208"/>
            <a:ext cx="8434874" cy="36009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data: It is used to specify data to be sent to the server.</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dataFilter(data, type): It is used to handle the raw response data of the XMLHttpRequest.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password: It is used to specify a password to be used in an HTTP access authentication request.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processData: It’s default value is true. It is used to specify whether or not data sent with the request should be transformed into a query string.</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scriptCharset: It is used to specify the charset for the request.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success(result, status, xhr): It is to be run when the request succeeds.</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timeout: It is the local timeout for the request. It measured in terms of milliseconds.</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Public Sans"/>
                <a:ea typeface="Public Sans"/>
                <a:cs typeface="Public Sans"/>
                <a:sym typeface="Public Sans"/>
              </a:rPr>
              <a:t>traditional: It is used to specify whether or not to use the traditional style of param serialization.</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Public Sans"/>
              <a:ea typeface="Public Sans"/>
              <a:cs typeface="Public Sans"/>
              <a:sym typeface="Public Sans"/>
            </a:endParaRPr>
          </a:p>
        </p:txBody>
      </p:sp>
      <p:pic>
        <p:nvPicPr>
          <p:cNvPr id="2518" name="Google Shape;2518;p30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306"/>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4" name="Google Shape;2524;p306"/>
          <p:cNvSpPr txBox="1"/>
          <p:nvPr/>
        </p:nvSpPr>
        <p:spPr>
          <a:xfrm>
            <a:off x="139957" y="352323"/>
            <a:ext cx="8434874"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Public Sans"/>
                <a:ea typeface="Public Sans"/>
                <a:cs typeface="Public Sans"/>
                <a:sym typeface="Public Sans"/>
              </a:rPr>
              <a:t>Example 1: This example uses ajaxSetup() method to call data from other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sunstone_data.txt: This text file is called within HTML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Welcome to Sunstone Eduversity</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ublic Sans"/>
              <a:ea typeface="Public Sans"/>
              <a:cs typeface="Public Sans"/>
              <a:sym typeface="Public Sans"/>
            </a:endParaRPr>
          </a:p>
        </p:txBody>
      </p:sp>
      <p:pic>
        <p:nvPicPr>
          <p:cNvPr id="2525" name="Google Shape;2525;p30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307"/>
          <p:cNvSpPr/>
          <p:nvPr/>
        </p:nvSpPr>
        <p:spPr>
          <a:xfrm>
            <a:off x="-1" y="195011"/>
            <a:ext cx="9143990" cy="4811673"/>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31" name="Google Shape;2531;p307"/>
          <p:cNvSpPr txBox="1"/>
          <p:nvPr/>
        </p:nvSpPr>
        <p:spPr>
          <a:xfrm>
            <a:off x="139957" y="352323"/>
            <a:ext cx="8434874" cy="48936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&lt;html&gt;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&lt;head&gt;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&lt;title&gt;jQuery ajaxSetup() Method&lt;/title&gt;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 src=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"https://ajax.googleapis.com/ajax/libs/jquery/3.3.1/jquery.min.js"&gt;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$(document).ready(function(){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$("li:parent").css("background-color", "green");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    &lt;/script&gt;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ublic Sans"/>
                <a:ea typeface="Public Sans"/>
                <a:cs typeface="Public Sans"/>
                <a:sym typeface="Public Sans"/>
              </a:rPr>
              <a:t>&lt;/head&gt;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ublic Sans"/>
              <a:ea typeface="Public Sans"/>
              <a:cs typeface="Public Sans"/>
              <a:sym typeface="Public Sans"/>
            </a:endParaRPr>
          </a:p>
        </p:txBody>
      </p:sp>
      <p:pic>
        <p:nvPicPr>
          <p:cNvPr id="2532" name="Google Shape;2532;p30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